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 id="2147483703" r:id="rId2"/>
  </p:sldMasterIdLst>
  <p:notesMasterIdLst>
    <p:notesMasterId r:id="rId55"/>
  </p:notesMasterIdLst>
  <p:handoutMasterIdLst>
    <p:handoutMasterId r:id="rId56"/>
  </p:handoutMasterIdLst>
  <p:sldIdLst>
    <p:sldId id="256" r:id="rId3"/>
    <p:sldId id="257" r:id="rId4"/>
    <p:sldId id="341" r:id="rId5"/>
    <p:sldId id="342" r:id="rId6"/>
    <p:sldId id="343" r:id="rId7"/>
    <p:sldId id="353" r:id="rId8"/>
    <p:sldId id="354" r:id="rId9"/>
    <p:sldId id="391" r:id="rId10"/>
    <p:sldId id="377" r:id="rId11"/>
    <p:sldId id="396" r:id="rId12"/>
    <p:sldId id="357" r:id="rId13"/>
    <p:sldId id="344" r:id="rId14"/>
    <p:sldId id="358" r:id="rId15"/>
    <p:sldId id="399" r:id="rId16"/>
    <p:sldId id="400" r:id="rId17"/>
    <p:sldId id="397" r:id="rId18"/>
    <p:sldId id="378" r:id="rId19"/>
    <p:sldId id="392" r:id="rId20"/>
    <p:sldId id="359" r:id="rId21"/>
    <p:sldId id="376" r:id="rId22"/>
    <p:sldId id="379" r:id="rId23"/>
    <p:sldId id="345" r:id="rId24"/>
    <p:sldId id="360" r:id="rId25"/>
    <p:sldId id="361" r:id="rId26"/>
    <p:sldId id="362" r:id="rId27"/>
    <p:sldId id="363" r:id="rId28"/>
    <p:sldId id="364" r:id="rId29"/>
    <p:sldId id="351" r:id="rId30"/>
    <p:sldId id="347" r:id="rId31"/>
    <p:sldId id="369" r:id="rId32"/>
    <p:sldId id="383" r:id="rId33"/>
    <p:sldId id="372" r:id="rId34"/>
    <p:sldId id="404" r:id="rId35"/>
    <p:sldId id="348" r:id="rId36"/>
    <p:sldId id="373" r:id="rId37"/>
    <p:sldId id="386" r:id="rId38"/>
    <p:sldId id="380" r:id="rId39"/>
    <p:sldId id="389" r:id="rId40"/>
    <p:sldId id="382" r:id="rId41"/>
    <p:sldId id="388" r:id="rId42"/>
    <p:sldId id="384" r:id="rId43"/>
    <p:sldId id="387" r:id="rId44"/>
    <p:sldId id="381" r:id="rId45"/>
    <p:sldId id="349" r:id="rId46"/>
    <p:sldId id="374" r:id="rId47"/>
    <p:sldId id="375" r:id="rId48"/>
    <p:sldId id="393" r:id="rId49"/>
    <p:sldId id="320" r:id="rId50"/>
    <p:sldId id="350" r:id="rId51"/>
    <p:sldId id="402" r:id="rId52"/>
    <p:sldId id="403" r:id="rId53"/>
    <p:sldId id="352" r:id="rId54"/>
  </p:sldIdLst>
  <p:sldSz cx="9144000" cy="5143500" type="screen16x9"/>
  <p:notesSz cx="6858000" cy="9144000"/>
  <p:embeddedFontLst>
    <p:embeddedFont>
      <p:font typeface="DM Sans" pitchFamily="2" charset="77"/>
      <p:regular r:id="rId57"/>
      <p:bold r:id="rId58"/>
      <p:italic r:id="rId59"/>
      <p:boldItalic r:id="rId60"/>
    </p:embeddedFont>
    <p:embeddedFont>
      <p:font typeface="IBM Plex Sans" panose="020B0503050203000203" pitchFamily="34" charset="0"/>
      <p:regular r:id="rId61"/>
      <p:bold r:id="rId62"/>
      <p:italic r:id="rId63"/>
      <p:boldItalic r:id="rId64"/>
    </p:embeddedFont>
    <p:embeddedFont>
      <p:font typeface="Inter" panose="02000503000000020004" pitchFamily="2" charset="0"/>
      <p:regular r:id="rId65"/>
      <p:bold r:id="rId66"/>
      <p:italic r:id="rId67"/>
      <p:boldItalic r:id="rId68"/>
    </p:embeddedFont>
    <p:embeddedFont>
      <p:font typeface="Inter Light" panose="02000503000000020004" pitchFamily="2" charset="0"/>
      <p:regular r:id="rId69"/>
      <p:bold r:id="rId70"/>
      <p:italic r:id="rId71"/>
      <p:boldItalic r:id="rId72"/>
    </p:embeddedFont>
    <p:embeddedFont>
      <p:font typeface="Newsreader" panose="02000000000000000000" pitchFamily="2" charset="77"/>
      <p:regular r:id="rId73"/>
      <p:bold r:id="rId74"/>
      <p:italic r:id="rId75"/>
      <p:boldItalic r:id="rId76"/>
    </p:embeddedFont>
    <p:embeddedFont>
      <p:font typeface="Newsreader Light" panose="02000000000000000000" pitchFamily="2" charset="77"/>
      <p:regular r:id="rId77"/>
      <p:bold r:id="rId78"/>
      <p:italic r:id="rId79"/>
      <p:boldItalic r:id="rId80"/>
    </p:embeddedFont>
    <p:embeddedFont>
      <p:font typeface="Newsreader SemiBold" panose="02000000000000000000" pitchFamily="2" charset="77"/>
      <p:regular r:id="rId81"/>
      <p:bold r:id="rId82"/>
      <p:italic r:id="rId83"/>
      <p:boldItalic r:id="rId84"/>
    </p:embeddedFont>
    <p:embeddedFont>
      <p:font typeface="Space Grotesk" pitchFamily="2" charset="77"/>
      <p:regular r:id="rId85"/>
      <p:bold r:id="rId86"/>
    </p:embeddedFont>
    <p:embeddedFont>
      <p:font typeface="Space Grotesk Medium" pitchFamily="2" charset="77"/>
      <p:regular r:id="rId87"/>
      <p:bold r:id="rId88"/>
    </p:embeddedFont>
    <p:embeddedFont>
      <p:font typeface="Space Grotesk SemiBold" pitchFamily="2" charset="77"/>
      <p:regular r:id="rId89"/>
      <p:bold r:id="rId90"/>
    </p:embeddedFont>
    <p:embeddedFont>
      <p:font typeface="Taviraj" pitchFamily="2" charset="-34"/>
      <p:regular r:id="rId91"/>
      <p:bold r:id="rId92"/>
      <p:italic r:id="rId93"/>
      <p:boldItalic r:id="rId94"/>
    </p:embeddedFont>
    <p:embeddedFont>
      <p:font typeface="Taviraj Light" pitchFamily="2" charset="-34"/>
      <p:regular r:id="rId95"/>
      <p:bold r:id="rId96"/>
      <p:italic r:id="rId97"/>
      <p:boldItalic r:id="rId98"/>
    </p:embeddedFont>
    <p:embeddedFont>
      <p:font typeface="Taviraj Medium" pitchFamily="2" charset="-34"/>
      <p:regular r:id="rId99"/>
      <p:bold r:id="rId100"/>
      <p:italic r:id="rId101"/>
      <p:boldItalic r:id="rId102"/>
    </p:embeddedFont>
    <p:embeddedFont>
      <p:font typeface="Taviraj SemiBold" pitchFamily="2" charset="-34"/>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232"/>
    <a:srgbClr val="3B3244"/>
    <a:srgbClr val="DFD8E4"/>
    <a:srgbClr val="FF2F92"/>
    <a:srgbClr val="C1B4CD"/>
    <a:srgbClr val="FDFFED"/>
    <a:srgbClr val="98BBB2"/>
    <a:srgbClr val="C43E1B"/>
    <a:srgbClr val="E69D00"/>
    <a:srgbClr val="3C7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1FBBEA-74E2-484F-8A17-A4A602B4E9DD}">
  <a:tblStyle styleId="{771FBBEA-74E2-484F-8A17-A4A602B4E9D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52"/>
    <p:restoredTop sz="75822"/>
  </p:normalViewPr>
  <p:slideViewPr>
    <p:cSldViewPr snapToGrid="0">
      <p:cViewPr>
        <p:scale>
          <a:sx n="99" d="100"/>
          <a:sy n="99" d="100"/>
        </p:scale>
        <p:origin x="936" y="520"/>
      </p:cViewPr>
      <p:guideLst>
        <p:guide orient="horz" pos="1620"/>
        <p:guide pos="2880"/>
      </p:guideLst>
    </p:cSldViewPr>
  </p:slideViewPr>
  <p:outlineViewPr>
    <p:cViewPr>
      <p:scale>
        <a:sx n="33" d="100"/>
        <a:sy n="33" d="100"/>
      </p:scale>
      <p:origin x="0" y="0"/>
    </p:cViewPr>
  </p:outlineViewPr>
  <p:notesTextViewPr>
    <p:cViewPr>
      <p:scale>
        <a:sx n="90" d="100"/>
        <a:sy n="90" d="100"/>
      </p:scale>
      <p:origin x="0" y="0"/>
    </p:cViewPr>
  </p:notesTextViewPr>
  <p:sorterViewPr>
    <p:cViewPr>
      <p:scale>
        <a:sx n="80" d="100"/>
        <a:sy n="80" d="100"/>
      </p:scale>
      <p:origin x="0" y="0"/>
    </p:cViewPr>
  </p:sorterViewPr>
  <p:notesViewPr>
    <p:cSldViewPr snapToGrid="0">
      <p:cViewPr varScale="1">
        <p:scale>
          <a:sx n="96" d="100"/>
          <a:sy n="96" d="100"/>
        </p:scale>
        <p:origin x="3992"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font" Target="fonts/font33.fntdata"/><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102" Type="http://schemas.openxmlformats.org/officeDocument/2006/relationships/font" Target="fonts/font46.fntdata"/><Relationship Id="rId5" Type="http://schemas.openxmlformats.org/officeDocument/2006/relationships/slide" Target="slides/slide3.xml"/><Relationship Id="rId90" Type="http://schemas.openxmlformats.org/officeDocument/2006/relationships/font" Target="fonts/font34.fntdata"/><Relationship Id="rId95" Type="http://schemas.openxmlformats.org/officeDocument/2006/relationships/font" Target="fonts/font39.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8.fntdata"/><Relationship Id="rId69" Type="http://schemas.openxmlformats.org/officeDocument/2006/relationships/font" Target="fonts/font13.fntdata"/><Relationship Id="rId80" Type="http://schemas.openxmlformats.org/officeDocument/2006/relationships/font" Target="fonts/font24.fntdata"/><Relationship Id="rId85" Type="http://schemas.openxmlformats.org/officeDocument/2006/relationships/font" Target="fonts/font29.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font" Target="fonts/font3.fntdata"/><Relationship Id="rId103" Type="http://schemas.openxmlformats.org/officeDocument/2006/relationships/font" Target="fonts/font47.fntdata"/><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font" Target="fonts/font14.fntdata"/><Relationship Id="rId75" Type="http://schemas.openxmlformats.org/officeDocument/2006/relationships/font" Target="fonts/font19.fntdata"/><Relationship Id="rId91" Type="http://schemas.openxmlformats.org/officeDocument/2006/relationships/font" Target="fonts/font35.fntdata"/><Relationship Id="rId96" Type="http://schemas.openxmlformats.org/officeDocument/2006/relationships/font" Target="fonts/font4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6" Type="http://schemas.openxmlformats.org/officeDocument/2006/relationships/font" Target="fonts/font5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font" Target="fonts/font38.fntdata"/><Relationship Id="rId99" Type="http://schemas.openxmlformats.org/officeDocument/2006/relationships/font" Target="fonts/font43.fntdata"/><Relationship Id="rId101" Type="http://schemas.openxmlformats.org/officeDocument/2006/relationships/font" Target="fonts/font4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6" Type="http://schemas.openxmlformats.org/officeDocument/2006/relationships/font" Target="fonts/font20.fntdata"/><Relationship Id="rId97" Type="http://schemas.openxmlformats.org/officeDocument/2006/relationships/font" Target="fonts/font41.fntdata"/><Relationship Id="rId104" Type="http://schemas.openxmlformats.org/officeDocument/2006/relationships/font" Target="fonts/font48.fntdata"/><Relationship Id="rId7" Type="http://schemas.openxmlformats.org/officeDocument/2006/relationships/slide" Target="slides/slide5.xml"/><Relationship Id="rId71" Type="http://schemas.openxmlformats.org/officeDocument/2006/relationships/font" Target="fonts/font15.fntdata"/><Relationship Id="rId92" Type="http://schemas.openxmlformats.org/officeDocument/2006/relationships/font" Target="fonts/font3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0.fntdata"/><Relationship Id="rId87" Type="http://schemas.openxmlformats.org/officeDocument/2006/relationships/font" Target="fonts/font31.fntdata"/><Relationship Id="rId110" Type="http://schemas.openxmlformats.org/officeDocument/2006/relationships/tableStyles" Target="tableStyles.xml"/><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handoutMaster" Target="handoutMasters/handoutMaster1.xml"/><Relationship Id="rId77" Type="http://schemas.openxmlformats.org/officeDocument/2006/relationships/font" Target="fonts/font21.fntdata"/><Relationship Id="rId100" Type="http://schemas.openxmlformats.org/officeDocument/2006/relationships/font" Target="fonts/font44.fntdata"/><Relationship Id="rId105" Type="http://schemas.openxmlformats.org/officeDocument/2006/relationships/font" Target="fonts/font4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93" Type="http://schemas.openxmlformats.org/officeDocument/2006/relationships/font" Target="fonts/font37.fntdata"/><Relationship Id="rId98" Type="http://schemas.openxmlformats.org/officeDocument/2006/relationships/font" Target="fonts/font4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font" Target="fonts/font6.fntdata"/><Relationship Id="rId83" Type="http://schemas.openxmlformats.org/officeDocument/2006/relationships/font" Target="fonts/font27.fntdata"/><Relationship Id="rId88" Type="http://schemas.openxmlformats.org/officeDocument/2006/relationships/font" Target="fonts/font3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4B76B9-7533-6617-8D37-B9C3E33CF7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E83F49-C0E8-3F1E-01C5-044FB7BDEC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9CAB9A-A63C-2042-8A75-0511F7953F71}" type="datetimeFigureOut">
              <a:rPr lang="en-US" smtClean="0"/>
              <a:t>6/17/26</a:t>
            </a:fld>
            <a:endParaRPr lang="en-US"/>
          </a:p>
        </p:txBody>
      </p:sp>
      <p:sp>
        <p:nvSpPr>
          <p:cNvPr id="4" name="Footer Placeholder 3">
            <a:extLst>
              <a:ext uri="{FF2B5EF4-FFF2-40B4-BE49-F238E27FC236}">
                <a16:creationId xmlns:a16="http://schemas.microsoft.com/office/drawing/2014/main" id="{01D7C0DC-7C16-C91B-4FE8-ABC310C8D9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686FD2-0300-DF43-A498-2A8E4851EF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759EA8-3AB1-1449-A437-176D28B1EE54}" type="slidenum">
              <a:rPr lang="en-US" smtClean="0"/>
              <a:t>‹#›</a:t>
            </a:fld>
            <a:endParaRPr lang="en-US"/>
          </a:p>
        </p:txBody>
      </p:sp>
    </p:spTree>
    <p:extLst>
      <p:ext uri="{BB962C8B-B14F-4D97-AF65-F5344CB8AC3E}">
        <p14:creationId xmlns:p14="http://schemas.microsoft.com/office/powerpoint/2010/main" val="336160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disability-and-health/articles-documents/disabilities-health-care-acces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bceb7497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bceb7497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6FC7FEA4-31D9-F704-9222-E0828B126C0F}"/>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20B66BD6-F41F-8CC5-46B5-7312C9B730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3A41D724-3BAA-0B06-9C33-31C79A010D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05448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D4196B96-2192-1F52-00D9-3A82CA60EFA3}"/>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96151FB4-6BC5-D533-5BCD-5DCBB02395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3AF06C20-AA13-9B73-7D73-0A6B2BBDE8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dirty="0"/>
              <a:t>We're going to work toward two things today. First, developing a new checklist into your existing workflows, and </a:t>
            </a:r>
          </a:p>
          <a:p>
            <a:pPr lvl="0"/>
            <a:r>
              <a:rPr lang="en-US" dirty="0"/>
              <a:t>Second, a new export habit that makes accessible documents the default, not the exception.</a:t>
            </a:r>
          </a:p>
          <a:p>
            <a:pPr lvl="0"/>
            <a:r>
              <a:rPr lang="en-US" dirty="0"/>
              <a:t>No </a:t>
            </a:r>
            <a:r>
              <a:rPr lang="en-US" sz="1100" b="0" i="0" u="none" strike="noStrike" cap="none" dirty="0">
                <a:solidFill>
                  <a:srgbClr val="000000"/>
                </a:solidFill>
                <a:effectLst/>
                <a:latin typeface="Arial"/>
                <a:ea typeface="Arial"/>
                <a:cs typeface="Arial"/>
                <a:sym typeface="Arial"/>
              </a:rPr>
              <a:t>coding, no remediation software — just better authoring habits</a:t>
            </a: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09226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31B3659E-3433-ADEA-9A88-1EC932CCB0C1}"/>
            </a:ext>
          </a:extLst>
        </p:cNvPr>
        <p:cNvGrpSpPr/>
        <p:nvPr/>
      </p:nvGrpSpPr>
      <p:grpSpPr>
        <a:xfrm>
          <a:off x="0" y="0"/>
          <a:ext cx="0" cy="0"/>
          <a:chOff x="0" y="0"/>
          <a:chExt cx="0" cy="0"/>
        </a:xfrm>
      </p:grpSpPr>
      <p:sp>
        <p:nvSpPr>
          <p:cNvPr id="415" name="Google Shape;415;g3bceb749786_0_0:notes">
            <a:extLst>
              <a:ext uri="{FF2B5EF4-FFF2-40B4-BE49-F238E27FC236}">
                <a16:creationId xmlns:a16="http://schemas.microsoft.com/office/drawing/2014/main" id="{CD37A5A1-A1CA-C28F-CDA1-686D94604B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bceb749786_0_0:notes">
            <a:extLst>
              <a:ext uri="{FF2B5EF4-FFF2-40B4-BE49-F238E27FC236}">
                <a16:creationId xmlns:a16="http://schemas.microsoft.com/office/drawing/2014/main" id="{CA228166-DFF4-1F0D-1648-0666C07F35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314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91EA9883-EABA-E3D7-7833-CCA281DD592B}"/>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90E421A8-74B0-28DE-938B-120A4C81C6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05942C36-86AA-84CD-B29F-F807596083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Space Grotesk" pitchFamily="2" charset="77"/>
              <a:ea typeface="Arial"/>
              <a:cs typeface="Arial"/>
              <a:sym typeface="Arial"/>
            </a:endParaRPr>
          </a:p>
          <a:p>
            <a:endParaRPr lang="en-US" sz="1400" b="0" i="0" u="none" strike="noStrike" cap="none" dirty="0">
              <a:solidFill>
                <a:srgbClr val="000000"/>
              </a:solidFill>
              <a:effectLst/>
              <a:latin typeface="Space Grotesk" pitchFamily="2" charset="77"/>
              <a:ea typeface="Arial"/>
              <a:cs typeface="Arial"/>
              <a:sym typeface="Arial"/>
            </a:endParaRPr>
          </a:p>
          <a:p>
            <a:r>
              <a:rPr lang="en-US" sz="1400" b="0" i="0" u="none" strike="noStrike" cap="none" dirty="0">
                <a:solidFill>
                  <a:srgbClr val="000000"/>
                </a:solidFill>
                <a:effectLst/>
                <a:latin typeface="Space Grotesk" pitchFamily="2" charset="77"/>
                <a:ea typeface="Arial"/>
                <a:cs typeface="Arial"/>
                <a:sym typeface="Arial"/>
              </a:rPr>
              <a:t>When accessibility is integrated directly at the authoring source level, most of the efforts required to making a document usable to people with disabilities can be built in automatically, by applying simple authoring best practices like using styles or other basic built-in software features.</a:t>
            </a:r>
          </a:p>
          <a:p>
            <a:endParaRPr lang="en-US" sz="1400" b="0" i="0" u="none" strike="noStrike" cap="none" dirty="0">
              <a:solidFill>
                <a:srgbClr val="000000"/>
              </a:solidFill>
              <a:effectLst/>
              <a:latin typeface="Space Grotesk" pitchFamily="2" charset="77"/>
              <a:ea typeface="Arial"/>
              <a:cs typeface="Arial"/>
              <a:sym typeface="Arial"/>
            </a:endParaRPr>
          </a:p>
          <a:p>
            <a:r>
              <a:rPr lang="en-US" sz="1400" b="0" i="0" u="none" strike="noStrike" cap="none" dirty="0">
                <a:solidFill>
                  <a:srgbClr val="000000"/>
                </a:solidFill>
                <a:effectLst/>
                <a:latin typeface="Space Grotesk" pitchFamily="2" charset="77"/>
                <a:ea typeface="Arial"/>
                <a:cs typeface="Arial"/>
                <a:sym typeface="Arial"/>
              </a:rPr>
              <a:t>The IDEAL flow would be that everything can be caught at the at the source level, but not all tools allow that to happen.</a:t>
            </a:r>
            <a:br>
              <a:rPr lang="en-US" sz="1400" b="0" i="0" u="none" strike="noStrike" cap="none" dirty="0">
                <a:solidFill>
                  <a:srgbClr val="000000"/>
                </a:solidFill>
                <a:effectLst/>
                <a:latin typeface="Space Grotesk" pitchFamily="2" charset="77"/>
                <a:ea typeface="Arial"/>
                <a:cs typeface="Arial"/>
                <a:sym typeface="Arial"/>
              </a:rPr>
            </a:br>
            <a:endParaRPr lang="en-US" sz="1400" b="0" i="0" u="none" strike="noStrike" cap="none" dirty="0">
              <a:solidFill>
                <a:srgbClr val="000000"/>
              </a:solidFill>
              <a:effectLst/>
              <a:latin typeface="Space Grotesk" pitchFamily="2" charset="77"/>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400" b="0" i="0" u="none" strike="noStrike" cap="none" dirty="0">
                <a:solidFill>
                  <a:srgbClr val="000000"/>
                </a:solidFill>
                <a:effectLst/>
                <a:latin typeface="Arial"/>
                <a:ea typeface="Arial"/>
                <a:cs typeface="Arial"/>
                <a:sym typeface="Arial"/>
              </a:rPr>
              <a:t>Documents created in Microsoft Word covers a lot and provides better accessibility potential if the proper authoring process is followed. </a:t>
            </a:r>
          </a:p>
          <a:p>
            <a:endParaRPr lang="en-US" sz="1400" b="0" i="0" u="none" strike="noStrike" cap="none" dirty="0">
              <a:solidFill>
                <a:srgbClr val="000000"/>
              </a:solidFill>
              <a:effectLst/>
              <a:latin typeface="Space Grotesk" pitchFamily="2" charset="77"/>
              <a:ea typeface="Arial"/>
              <a:cs typeface="Arial"/>
              <a:sym typeface="Arial"/>
            </a:endParaRPr>
          </a:p>
        </p:txBody>
      </p:sp>
    </p:spTree>
    <p:extLst>
      <p:ext uri="{BB962C8B-B14F-4D97-AF65-F5344CB8AC3E}">
        <p14:creationId xmlns:p14="http://schemas.microsoft.com/office/powerpoint/2010/main" val="12070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E12C938F-3A21-CAC4-C323-A7DACA23874C}"/>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4FB8A86B-8E27-83D6-7BF2-5BFDBD8D30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2865309A-29DC-CC2D-7A94-7224A55602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400" b="0" i="0" u="none" strike="noStrike" cap="none" dirty="0">
                <a:solidFill>
                  <a:srgbClr val="000000"/>
                </a:solidFill>
                <a:effectLst/>
                <a:latin typeface="Arial"/>
                <a:ea typeface="Arial"/>
                <a:cs typeface="Arial"/>
                <a:sym typeface="Arial"/>
              </a:rPr>
              <a:t>On the flip side, if these tools are used poorly, the resulting PDF document may very well end up a complete accessibility failure.</a:t>
            </a:r>
            <a:br>
              <a:rPr lang="en-US" sz="1400" b="0" i="0" u="none" strike="noStrike" cap="none" dirty="0">
                <a:solidFill>
                  <a:srgbClr val="000000"/>
                </a:solidFill>
                <a:effectLst/>
                <a:latin typeface="Arial"/>
                <a:ea typeface="Arial"/>
                <a:cs typeface="Arial"/>
                <a:sym typeface="Arial"/>
              </a:rPr>
            </a:br>
            <a:endParaRPr lang="en-US" sz="1400" b="0" i="0" u="none" strike="noStrike" cap="none" dirty="0">
              <a:solidFill>
                <a:srgbClr val="000000"/>
              </a:solidFill>
              <a:effectLst/>
              <a:latin typeface="Space Grotesk" pitchFamily="2" charset="77"/>
              <a:ea typeface="Arial"/>
              <a:cs typeface="Arial"/>
              <a:sym typeface="Arial"/>
            </a:endParaRPr>
          </a:p>
        </p:txBody>
      </p:sp>
    </p:spTree>
    <p:extLst>
      <p:ext uri="{BB962C8B-B14F-4D97-AF65-F5344CB8AC3E}">
        <p14:creationId xmlns:p14="http://schemas.microsoft.com/office/powerpoint/2010/main" val="3364552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AC3952C6-E2AA-43F3-39C7-611C9BDC9390}"/>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18378922-84B9-B894-648D-C288D382A6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DC6552BF-194A-0DB6-9DFD-D095D178BE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Space Grotesk" pitchFamily="2" charset="77"/>
              <a:ea typeface="Arial"/>
              <a:cs typeface="Arial"/>
              <a:sym typeface="Arial"/>
            </a:endParaRPr>
          </a:p>
          <a:p>
            <a:r>
              <a:rPr lang="en-US" sz="1400" b="0" i="0" u="none" strike="noStrike" cap="none" dirty="0">
                <a:solidFill>
                  <a:srgbClr val="000000"/>
                </a:solidFill>
                <a:effectLst/>
                <a:latin typeface="Arial"/>
                <a:ea typeface="Arial"/>
                <a:cs typeface="Arial"/>
                <a:sym typeface="Arial"/>
              </a:rPr>
              <a:t>The reality is that it depends on the tools you use to author. It’s not that Google Docs is bad, it just means not all the accessible elements will translate into a PDF, requiring you to check it in Acrobat Pro. </a:t>
            </a:r>
          </a:p>
          <a:p>
            <a:endParaRPr lang="en-US" sz="1400" b="0" i="0" u="none" strike="noStrike" cap="none" dirty="0">
              <a:solidFill>
                <a:srgbClr val="000000"/>
              </a:solidFill>
              <a:effectLst/>
              <a:latin typeface="Arial"/>
              <a:ea typeface="Arial"/>
              <a:cs typeface="Arial"/>
              <a:sym typeface="Arial"/>
            </a:endParaRPr>
          </a:p>
          <a:p>
            <a:r>
              <a:rPr lang="en-US" sz="1400" b="0" i="0" u="none" strike="noStrike" cap="none" dirty="0">
                <a:solidFill>
                  <a:srgbClr val="000000"/>
                </a:solidFill>
                <a:effectLst/>
                <a:latin typeface="Arial"/>
                <a:ea typeface="Arial"/>
                <a:cs typeface="Arial"/>
                <a:sym typeface="Arial"/>
              </a:rPr>
              <a:t>One of the reasons why it is so important to integrate accessibility prior to the conversion process is to have a chance to integrate as much structure and semantics as possible inside the document. As with accessible webpages, accessible PDF documents use tags to indicate the structural elements of the document’s content (chapters, headings, text, multi-column text, graphics, paragraphs, tables, footnotes, etc.) and how these elements relate to each other.</a:t>
            </a:r>
            <a:br>
              <a:rPr lang="en-US" sz="1400" b="0" i="0" u="none" strike="noStrike" cap="none" dirty="0">
                <a:solidFill>
                  <a:srgbClr val="000000"/>
                </a:solidFill>
                <a:effectLst/>
                <a:latin typeface="Arial"/>
                <a:ea typeface="Arial"/>
                <a:cs typeface="Arial"/>
                <a:sym typeface="Arial"/>
              </a:rPr>
            </a:br>
            <a:endParaRPr lang="en-US" sz="1400" b="0" i="0" u="none" strike="noStrike" cap="none" dirty="0">
              <a:solidFill>
                <a:srgbClr val="000000"/>
              </a:solidFill>
              <a:effectLst/>
              <a:latin typeface="Arial"/>
              <a:ea typeface="Arial"/>
              <a:cs typeface="Arial"/>
              <a:sym typeface="Arial"/>
            </a:endParaRPr>
          </a:p>
          <a:p>
            <a:r>
              <a:rPr lang="en-US" sz="1400" b="0" i="0" u="none" strike="noStrike" cap="none" dirty="0">
                <a:solidFill>
                  <a:srgbClr val="000000"/>
                </a:solidFill>
                <a:effectLst/>
                <a:latin typeface="Arial"/>
                <a:ea typeface="Arial"/>
                <a:cs typeface="Arial"/>
                <a:sym typeface="Arial"/>
              </a:rPr>
              <a:t>Building it into the source document rather than bolting it onto the PDF document.</a:t>
            </a:r>
            <a:endParaRPr lang="en-US" sz="1400" b="0" i="0" u="none" strike="noStrike" cap="none" dirty="0">
              <a:solidFill>
                <a:srgbClr val="000000"/>
              </a:solidFill>
              <a:effectLst/>
              <a:latin typeface="Space Grotesk" pitchFamily="2" charset="77"/>
              <a:ea typeface="Arial"/>
              <a:cs typeface="Arial"/>
              <a:sym typeface="Arial"/>
            </a:endParaRPr>
          </a:p>
        </p:txBody>
      </p:sp>
    </p:spTree>
    <p:extLst>
      <p:ext uri="{BB962C8B-B14F-4D97-AF65-F5344CB8AC3E}">
        <p14:creationId xmlns:p14="http://schemas.microsoft.com/office/powerpoint/2010/main" val="644031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2164DE7F-E9D5-065F-F6A9-C78936D12042}"/>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5158CD21-0F15-24CB-7303-A47F4652EA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3BD28366-3869-0451-6383-14CCA898E5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The most efficient way to build in accessibility and to ensure properly tagged content in a PDF document is making sure the proper semantics are brought into the document prior to its conversion to PDF.</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Untagged PDF documents are very annoying and difficult to use for people who cannot see and need to use screen readers in order to discover their content.</a:t>
            </a:r>
            <a:br>
              <a:rPr lang="en-US" sz="1400" dirty="0">
                <a:latin typeface="Space Grotesk" pitchFamily="2" charset="77"/>
              </a:rPr>
            </a:br>
            <a:endParaRPr lang="en-US" sz="1400" b="0" i="0" u="none" strike="noStrike" cap="none" dirty="0">
              <a:solidFill>
                <a:srgbClr val="000000"/>
              </a:solidFill>
              <a:effectLst/>
              <a:latin typeface="Space Grotesk" pitchFamily="2" charset="77"/>
              <a:ea typeface="Arial"/>
              <a:cs typeface="Arial"/>
              <a:sym typeface="Arial"/>
            </a:endParaRPr>
          </a:p>
        </p:txBody>
      </p:sp>
    </p:spTree>
    <p:extLst>
      <p:ext uri="{BB962C8B-B14F-4D97-AF65-F5344CB8AC3E}">
        <p14:creationId xmlns:p14="http://schemas.microsoft.com/office/powerpoint/2010/main" val="2414700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CE48905D-E1F8-45CB-A5F0-84CA2245EAED}"/>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9DECA61B-BCDC-3B50-D4CD-92F4386342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A4BC147A-C2F3-E52F-00D4-71B2B08044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111139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773A65D0-72D2-B1E8-6EDF-01EE2CB7115E}"/>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4DAA06C7-B3A0-0CB3-6C62-27ECF50B4A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A0BBB736-FA19-15A6-65E1-F58969FB30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482216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4C5E388D-F647-7D99-D124-82112F1ED641}"/>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F62B5C31-7CCD-6E7F-2DA2-1B2E2963B4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5236A53D-EB35-E900-1BA1-5048F30328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buNone/>
            </a:pPr>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900009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c67bd0a15a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ABDAE5DA-D7BD-C2A3-A6B2-F47E3A3E1656}"/>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6C66225D-91C6-FB3C-4BB1-43351C21DC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44C579C9-BEF5-DAB4-4C08-5BD39DC66E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01650" indent="-342900">
              <a:buFont typeface="+mj-lt"/>
              <a:buAutoNum type="arabicPeriod"/>
            </a:pPr>
            <a:r>
              <a:rPr lang="en-US" sz="1100" b="1" i="0" u="none" strike="noStrike" cap="none" dirty="0">
                <a:solidFill>
                  <a:srgbClr val="000000"/>
                </a:solidFill>
                <a:effectLst/>
                <a:latin typeface="Arial"/>
                <a:ea typeface="Arial"/>
                <a:cs typeface="Arial"/>
                <a:sym typeface="Arial"/>
              </a:rPr>
              <a:t>Missing or poor document titles –</a:t>
            </a:r>
            <a:r>
              <a:rPr lang="en-US" sz="1100" b="0" i="0" u="none" strike="noStrike" cap="none" dirty="0">
                <a:solidFill>
                  <a:srgbClr val="000000"/>
                </a:solidFill>
                <a:effectLst/>
                <a:latin typeface="Arial"/>
                <a:ea typeface="Arial"/>
                <a:cs typeface="Arial"/>
                <a:sym typeface="Arial"/>
              </a:rPr>
              <a:t> The title is the first information that is conveyed to screen reader users when opening a PDF document. This information is important for them to validate which document they’re currently viewing.</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501650" indent="-342900">
              <a:buFont typeface="+mj-lt"/>
              <a:buAutoNum type="arabicPeriod"/>
            </a:pPr>
            <a:r>
              <a:rPr lang="en-US" sz="1100" b="1" i="0" u="none" strike="noStrike" cap="none" dirty="0">
                <a:solidFill>
                  <a:srgbClr val="000000"/>
                </a:solidFill>
                <a:effectLst/>
                <a:latin typeface="Arial"/>
                <a:ea typeface="Arial"/>
                <a:cs typeface="Arial"/>
                <a:sym typeface="Arial"/>
              </a:rPr>
              <a:t>Missing or poor alternate text for image - </a:t>
            </a:r>
            <a:r>
              <a:rPr lang="en-US" sz="1100" b="1" i="0" u="none" strike="noStrike" cap="none" dirty="0" err="1">
                <a:solidFill>
                  <a:srgbClr val="000000"/>
                </a:solidFill>
                <a:effectLst/>
                <a:latin typeface="Arial"/>
                <a:ea typeface="Arial"/>
                <a:cs typeface="Arial"/>
                <a:sym typeface="Arial"/>
              </a:rPr>
              <a:t>s</a:t>
            </a:r>
            <a:r>
              <a:rPr lang="en-US" sz="1100" b="0" i="0" u="none" strike="noStrike" cap="none" dirty="0" err="1">
                <a:solidFill>
                  <a:srgbClr val="000000"/>
                </a:solidFill>
                <a:effectLst/>
                <a:latin typeface="Arial"/>
                <a:ea typeface="Arial"/>
                <a:cs typeface="Arial"/>
                <a:sym typeface="Arial"/>
              </a:rPr>
              <a:t>Graphical</a:t>
            </a:r>
            <a:r>
              <a:rPr lang="en-US" sz="1100" b="0" i="0" u="none" strike="noStrike" cap="none" dirty="0">
                <a:solidFill>
                  <a:srgbClr val="000000"/>
                </a:solidFill>
                <a:effectLst/>
                <a:latin typeface="Arial"/>
                <a:ea typeface="Arial"/>
                <a:cs typeface="Arial"/>
                <a:sym typeface="Arial"/>
              </a:rPr>
              <a:t> elements like pictures, icons, illustrations, charts, and the like convey information that only exists in a graphical format. When informative images are not described in text, this content is lost to screen reader users. On the other hand, decorative images need to be ignored by screen readers, in order to reduce noise.</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501650" indent="-342900">
              <a:buFont typeface="+mj-lt"/>
              <a:buAutoNum type="arabicPeriod"/>
            </a:pPr>
            <a:r>
              <a:rPr lang="en-US" sz="1100" b="1" i="0" u="none" strike="noStrike" cap="none" dirty="0">
                <a:solidFill>
                  <a:srgbClr val="000000"/>
                </a:solidFill>
                <a:effectLst/>
                <a:latin typeface="Arial"/>
                <a:ea typeface="Arial"/>
                <a:cs typeface="Arial"/>
                <a:sym typeface="Arial"/>
              </a:rPr>
              <a:t>Missing or poor content structure – </a:t>
            </a:r>
            <a:r>
              <a:rPr lang="en-US" sz="1100" b="0" i="0" u="none" strike="noStrike" cap="none" dirty="0">
                <a:solidFill>
                  <a:srgbClr val="000000"/>
                </a:solidFill>
                <a:effectLst/>
                <a:latin typeface="Arial"/>
                <a:ea typeface="Arial"/>
                <a:cs typeface="Arial"/>
                <a:sym typeface="Arial"/>
              </a:rPr>
              <a:t>The general structure of a document, including such components as paragraphs, lists, and headings, is normally represented visually, thus helping users understand how a document is organized. Screen reader users, being unable to see the visual formatting of a document, cannot rely on this information to understand its organization.  Users need that visual organization conveyed semantically, using PDF tags. </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501650" indent="-342900">
              <a:buFont typeface="+mj-lt"/>
              <a:buAutoNum type="arabicPeriod"/>
            </a:pPr>
            <a:r>
              <a:rPr lang="en-US" sz="1100" b="1" i="0" u="none" strike="noStrike" cap="none" dirty="0">
                <a:solidFill>
                  <a:srgbClr val="000000"/>
                </a:solidFill>
                <a:effectLst/>
                <a:latin typeface="Arial"/>
                <a:ea typeface="Arial"/>
                <a:cs typeface="Arial"/>
                <a:sym typeface="Arial"/>
              </a:rPr>
              <a:t>4. Missing or poor language indicators – </a:t>
            </a:r>
            <a:r>
              <a:rPr lang="en-US" sz="1100" b="0" i="0" u="none" strike="noStrike" cap="none" dirty="0">
                <a:solidFill>
                  <a:srgbClr val="000000"/>
                </a:solidFill>
                <a:effectLst/>
                <a:latin typeface="Arial"/>
                <a:ea typeface="Arial"/>
                <a:cs typeface="Arial"/>
                <a:sym typeface="Arial"/>
              </a:rPr>
              <a:t>Screen readers cannot guess which language the content of a PDF is in. </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501650" indent="-342900">
              <a:buFont typeface="+mj-lt"/>
              <a:buAutoNum type="arabicPeriod"/>
            </a:pPr>
            <a:r>
              <a:rPr lang="en-US" sz="1100" b="1" i="0" u="none" strike="noStrike" cap="none" dirty="0">
                <a:solidFill>
                  <a:srgbClr val="000000"/>
                </a:solidFill>
                <a:effectLst/>
                <a:latin typeface="Arial"/>
                <a:ea typeface="Arial"/>
                <a:cs typeface="Arial"/>
                <a:sym typeface="Arial"/>
              </a:rPr>
              <a:t>Missing or poor navigation patterns – </a:t>
            </a:r>
            <a:r>
              <a:rPr lang="en-US" sz="1100" b="0" i="0" u="none" strike="noStrike" cap="none" dirty="0">
                <a:solidFill>
                  <a:srgbClr val="000000"/>
                </a:solidFill>
                <a:effectLst/>
                <a:latin typeface="Arial"/>
                <a:ea typeface="Arial"/>
                <a:cs typeface="Arial"/>
                <a:sym typeface="Arial"/>
              </a:rPr>
              <a:t>Users will normally rely on their sight to quickly navigate in a document, isolate the section they’re interested in and jump directly to it. Without the ability to see the pages and using a screen reader, it is not possible to jump directly to a precise position on the page, without having listened to all the preceding content. In order to make it easier for users to navigate through a document, navigation pattern</a:t>
            </a:r>
            <a:endParaRPr lang="en-US" sz="1400" b="0" i="0" u="none" strike="noStrike" cap="none" dirty="0">
              <a:solidFill>
                <a:srgbClr val="000000"/>
              </a:solidFill>
              <a:effectLst/>
              <a:latin typeface="Space Grotesk" pitchFamily="2" charset="77"/>
              <a:ea typeface="Arial"/>
              <a:cs typeface="Arial"/>
              <a:sym typeface="Arial"/>
            </a:endParaRPr>
          </a:p>
        </p:txBody>
      </p:sp>
    </p:spTree>
    <p:extLst>
      <p:ext uri="{BB962C8B-B14F-4D97-AF65-F5344CB8AC3E}">
        <p14:creationId xmlns:p14="http://schemas.microsoft.com/office/powerpoint/2010/main" val="1624608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E9E63215-4AFB-7096-C698-221C085D4DC2}"/>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47366C89-E194-07F1-8D99-210E9CFA03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07471147-C7C7-3EE1-13C1-97050F52B0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Space Grotesk" pitchFamily="2" charset="77"/>
              <a:ea typeface="Arial"/>
              <a:cs typeface="Arial"/>
              <a:sym typeface="Arial"/>
            </a:endParaRPr>
          </a:p>
        </p:txBody>
      </p:sp>
    </p:spTree>
    <p:extLst>
      <p:ext uri="{BB962C8B-B14F-4D97-AF65-F5344CB8AC3E}">
        <p14:creationId xmlns:p14="http://schemas.microsoft.com/office/powerpoint/2010/main" val="1755552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4B931DD8-97FD-68FF-33AD-03312F9D2D94}"/>
            </a:ext>
          </a:extLst>
        </p:cNvPr>
        <p:cNvGrpSpPr/>
        <p:nvPr/>
      </p:nvGrpSpPr>
      <p:grpSpPr>
        <a:xfrm>
          <a:off x="0" y="0"/>
          <a:ext cx="0" cy="0"/>
          <a:chOff x="0" y="0"/>
          <a:chExt cx="0" cy="0"/>
        </a:xfrm>
      </p:grpSpPr>
      <p:sp>
        <p:nvSpPr>
          <p:cNvPr id="415" name="Google Shape;415;g3bceb749786_0_0:notes">
            <a:extLst>
              <a:ext uri="{FF2B5EF4-FFF2-40B4-BE49-F238E27FC236}">
                <a16:creationId xmlns:a16="http://schemas.microsoft.com/office/drawing/2014/main" id="{3AF3944C-4937-6238-8025-31403D6522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bceb749786_0_0:notes">
            <a:extLst>
              <a:ext uri="{FF2B5EF4-FFF2-40B4-BE49-F238E27FC236}">
                <a16:creationId xmlns:a16="http://schemas.microsoft.com/office/drawing/2014/main" id="{5FEC3416-5EF1-73D3-107F-81637B79FB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0800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81603665-F66D-5FE4-3609-47FF53BAF5D6}"/>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EB58929A-E41C-18AF-BE2C-66A1AD817B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45CC7EA6-5A05-CAD3-F8D6-7918FECDB9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a:solidFill>
                  <a:srgbClr val="000000"/>
                </a:solidFill>
                <a:effectLst/>
                <a:latin typeface="Arial"/>
                <a:ea typeface="Arial"/>
                <a:cs typeface="Arial"/>
                <a:sym typeface="Arial"/>
              </a:rPr>
              <a:t>Heading Styles (8 min)</a:t>
            </a:r>
          </a:p>
          <a:p>
            <a:pPr marL="158750" indent="0">
              <a:buNone/>
            </a:pP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Show the Styles panel — demonstrate applying H1, H2, H3 instead of bold + font size</a:t>
            </a:r>
          </a:p>
          <a:p>
            <a:pPr lvl="0"/>
            <a:r>
              <a:rPr lang="en-US" sz="1100" b="0" i="0" u="none" strike="noStrike" cap="none" dirty="0">
                <a:solidFill>
                  <a:srgbClr val="000000"/>
                </a:solidFill>
                <a:effectLst/>
                <a:latin typeface="Arial"/>
                <a:ea typeface="Arial"/>
                <a:cs typeface="Arial"/>
                <a:sym typeface="Arial"/>
              </a:rPr>
              <a:t>Why it matters: screen readers use heading structure to navigate documents</a:t>
            </a:r>
          </a:p>
          <a:p>
            <a:pPr lvl="0"/>
            <a:r>
              <a:rPr lang="en-US" sz="1100" b="0" i="0" u="none" strike="noStrike" cap="none" dirty="0">
                <a:solidFill>
                  <a:srgbClr val="000000"/>
                </a:solidFill>
                <a:effectLst/>
                <a:latin typeface="Arial"/>
                <a:ea typeface="Arial"/>
                <a:cs typeface="Arial"/>
                <a:sym typeface="Arial"/>
              </a:rPr>
              <a:t>DEMO: Open a sample doc — show broken structure vs. correct heading hierarchy</a:t>
            </a:r>
          </a:p>
          <a:p>
            <a:pPr lvl="0"/>
            <a:r>
              <a:rPr lang="en-US" sz="1100" b="0" i="0" u="none" strike="noStrike" cap="none" dirty="0">
                <a:solidFill>
                  <a:srgbClr val="000000"/>
                </a:solidFill>
                <a:effectLst/>
                <a:latin typeface="Arial"/>
                <a:ea typeface="Arial"/>
                <a:cs typeface="Arial"/>
                <a:sym typeface="Arial"/>
              </a:rPr>
              <a:t>Common mistake: using bold text to fake a heading</a:t>
            </a:r>
          </a:p>
          <a:p>
            <a:pPr lvl="0"/>
            <a:endParaRPr lang="en-US" sz="1100" b="0" i="0" u="none" strike="noStrike" cap="none" dirty="0">
              <a:solidFill>
                <a:srgbClr val="000000"/>
              </a:solidFill>
              <a:effectLst/>
              <a:latin typeface="Arial"/>
              <a:ea typeface="Arial"/>
              <a:cs typeface="Arial"/>
              <a:sym typeface="Arial"/>
            </a:endParaRPr>
          </a:p>
          <a:p>
            <a:pPr lvl="0"/>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Headings act as an outline or interactive table of content for a document in the sense that they enable assistive technology users to jump from one part of the content to another, as long as these headings are tagged properly. It is therefore crucial to make sure headings are semantically defined in the authoring tool using styles rather than simply changing their visual presentation with varying font sizes, font faces, and colors to make them look like headings.</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Accessible documents use headings to convey the logical structure of their content. Using headings hierarchically and avoiding skip levels helps users of assistive technologies make sense of the content structure. Such users can then rely on a logically organized outline to jump directly to the content they want to read.</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It is most efficient to identify headings in the authoring software rather than in Acrobat Pro, because styles applied in this way will then systematically be applied to all other text strings marked as headings, increasing general consistency in presentation and layout. Headings can always be added or fixed in Acrobat Pro after conversion but, again, will prove much more time consuming if only handled once the conversion process is completed.</a:t>
            </a:r>
          </a:p>
          <a:p>
            <a:pPr lvl="0"/>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72449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E63B19F2-F80F-25FC-259A-F5E3B32D47F9}"/>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70F4AE6B-DFBB-1ABC-9A3F-D926BFE5B5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A59144F8-3736-FFB1-CA39-12EF454517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a:solidFill>
                  <a:srgbClr val="000000"/>
                </a:solidFill>
                <a:effectLst/>
                <a:latin typeface="Arial"/>
                <a:ea typeface="Arial"/>
                <a:cs typeface="Arial"/>
                <a:sym typeface="Arial"/>
              </a:rPr>
              <a:t>Lists (3 min)</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Always use Word's built-in list styles — never manually type bullets or dashes</a:t>
            </a:r>
          </a:p>
          <a:p>
            <a:pPr lvl="0"/>
            <a:r>
              <a:rPr lang="en-US" sz="1100" b="0" i="0" u="none" strike="noStrike" cap="none" dirty="0">
                <a:solidFill>
                  <a:srgbClr val="000000"/>
                </a:solidFill>
                <a:effectLst/>
                <a:latin typeface="Arial"/>
                <a:ea typeface="Arial"/>
                <a:cs typeface="Arial"/>
                <a:sym typeface="Arial"/>
              </a:rPr>
              <a:t>DEMO: Show Insert &gt; List vs. manual bullet character</a:t>
            </a:r>
          </a:p>
          <a:p>
            <a:pPr marL="158750" indent="0">
              <a:buNone/>
            </a:pPr>
            <a:endParaRPr lang="en-US" sz="1400" b="0" i="0" u="none" strike="noStrike" cap="none" dirty="0">
              <a:solidFill>
                <a:srgbClr val="000000"/>
              </a:solidFill>
              <a:effectLst/>
              <a:latin typeface="Arial"/>
              <a:ea typeface="Arial"/>
              <a:cs typeface="Arial"/>
              <a:sym typeface="Arial"/>
            </a:endParaRPr>
          </a:p>
          <a:p>
            <a:pPr marL="158750" indent="0">
              <a:buNone/>
            </a:pPr>
            <a:endParaRPr lang="en-US" sz="14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Lists of items should be properly formatted in the authoring tool with list tags, so assistive technologies can express the relationship between list items and allow users to navigate from one list to another, or from list item to list item. Simply using line breaks to separate list items is not adequate, as structure (or lack thereof) does not programmatically translate to assistive technologies.</a:t>
            </a:r>
          </a:p>
          <a:p>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The easiest way to create lists is to format them properly using list markup and styles in the authoring tool before conversion (ordered or unordered). Acrobat Pro can be used to tag lists after conversion as well, but only regular unordered lists are available in PDF (it is impossible to semantically tag ordered lists in PDF). Once converted to PDF, ordered lists will simply be considered as unordered lists. To turn an unordered list back into an ordered list, authors will need to manually add a number in front of each list item, as part of the list item.</a:t>
            </a:r>
          </a:p>
          <a:p>
            <a:pPr marL="158750" indent="0">
              <a:buNone/>
            </a:pPr>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05379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828AE38C-E30F-4606-C325-2C5B728E4E0C}"/>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E23D4898-2A76-9388-FC10-2E7F57D2BB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4958ED92-4E86-1441-DA2B-065445B3F2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a:solidFill>
                  <a:srgbClr val="000000"/>
                </a:solidFill>
                <a:effectLst/>
                <a:latin typeface="Arial"/>
                <a:ea typeface="Arial"/>
                <a:cs typeface="Arial"/>
                <a:sym typeface="Arial"/>
              </a:rPr>
              <a:t>Tables (5 min)</a:t>
            </a:r>
          </a:p>
          <a:p>
            <a:pPr marL="158750" indent="0">
              <a:buNone/>
            </a:pP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Every table must have a defined header row (Table Design &gt; Header Row checkbox)</a:t>
            </a:r>
          </a:p>
          <a:p>
            <a:pPr lvl="0"/>
            <a:r>
              <a:rPr lang="en-US" sz="1100" b="0" i="0" u="none" strike="noStrike" cap="none" dirty="0">
                <a:solidFill>
                  <a:srgbClr val="000000"/>
                </a:solidFill>
                <a:effectLst/>
                <a:latin typeface="Arial"/>
                <a:ea typeface="Arial"/>
                <a:cs typeface="Arial"/>
                <a:sym typeface="Arial"/>
              </a:rPr>
              <a:t>Avoid merged cells and nested tables when possible</a:t>
            </a:r>
          </a:p>
          <a:p>
            <a:pPr lvl="0"/>
            <a:r>
              <a:rPr lang="en-US" sz="1100" b="0" i="0" u="none" strike="noStrike" cap="none" dirty="0">
                <a:solidFill>
                  <a:srgbClr val="000000"/>
                </a:solidFill>
                <a:effectLst/>
                <a:latin typeface="Arial"/>
                <a:ea typeface="Arial"/>
                <a:cs typeface="Arial"/>
                <a:sym typeface="Arial"/>
              </a:rPr>
              <a:t>Tables are for data — not for layout or visual alignment</a:t>
            </a:r>
          </a:p>
          <a:p>
            <a:pPr lvl="0"/>
            <a:r>
              <a:rPr lang="en-US" sz="1100" b="0" i="0" u="none" strike="noStrike" cap="none" dirty="0">
                <a:solidFill>
                  <a:srgbClr val="000000"/>
                </a:solidFill>
                <a:effectLst/>
                <a:latin typeface="Arial"/>
                <a:ea typeface="Arial"/>
                <a:cs typeface="Arial"/>
                <a:sym typeface="Arial"/>
              </a:rPr>
              <a:t>DEMO: Show how to define a header row in an existing table</a:t>
            </a:r>
          </a:p>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693065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7E02196D-4C88-0488-03B3-75DDE041A196}"/>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7568AFB5-441D-3770-5DAE-7780AD528C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C4CC679F-F424-4342-7916-A8360FB071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a:solidFill>
                  <a:srgbClr val="000000"/>
                </a:solidFill>
                <a:effectLst/>
                <a:latin typeface="Arial"/>
                <a:ea typeface="Arial"/>
                <a:cs typeface="Arial"/>
                <a:sym typeface="Arial"/>
              </a:rPr>
              <a:t>Alt Text for Images &amp; Charts (5 min)</a:t>
            </a:r>
          </a:p>
          <a:p>
            <a:pPr marL="158750" indent="0">
              <a:buNone/>
            </a:pP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Right-click image &gt; Edit Alt Text — show the panel</a:t>
            </a:r>
          </a:p>
          <a:p>
            <a:pPr lvl="0"/>
            <a:r>
              <a:rPr lang="en-US" sz="1100" b="0" i="0" u="none" strike="noStrike" cap="none" dirty="0">
                <a:solidFill>
                  <a:srgbClr val="000000"/>
                </a:solidFill>
                <a:effectLst/>
                <a:latin typeface="Arial"/>
                <a:ea typeface="Arial"/>
                <a:cs typeface="Arial"/>
                <a:sym typeface="Arial"/>
              </a:rPr>
              <a:t>Write descriptions that convey meaning, not just appearance</a:t>
            </a:r>
          </a:p>
          <a:p>
            <a:pPr lvl="0"/>
            <a:r>
              <a:rPr lang="en-US" sz="1100" b="0" i="0" u="none" strike="noStrike" cap="none" dirty="0">
                <a:solidFill>
                  <a:srgbClr val="000000"/>
                </a:solidFill>
                <a:effectLst/>
                <a:latin typeface="Arial"/>
                <a:ea typeface="Arial"/>
                <a:cs typeface="Arial"/>
                <a:sym typeface="Arial"/>
              </a:rPr>
              <a:t>Mark decorative images as decorative (check the box)</a:t>
            </a:r>
          </a:p>
          <a:p>
            <a:pPr lvl="0"/>
            <a:r>
              <a:rPr lang="en-US" sz="1100" b="0" i="0" u="none" strike="noStrike" cap="none" dirty="0">
                <a:solidFill>
                  <a:srgbClr val="000000"/>
                </a:solidFill>
                <a:effectLst/>
                <a:latin typeface="Arial"/>
                <a:ea typeface="Arial"/>
                <a:cs typeface="Arial"/>
                <a:sym typeface="Arial"/>
              </a:rPr>
              <a:t>DEMO: Use a chart from Travel Oregon's Economic Impact Report as a live example</a:t>
            </a:r>
          </a:p>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648830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D1C9D459-8803-B311-E45D-2DE63271ECE9}"/>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AABA1B60-58A1-AB43-37C5-34F2180763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7E6745CB-F32E-3C3B-9717-141184ED4C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a:solidFill>
                  <a:srgbClr val="000000"/>
                </a:solidFill>
                <a:effectLst/>
                <a:latin typeface="Arial"/>
                <a:ea typeface="Arial"/>
                <a:cs typeface="Arial"/>
                <a:sym typeface="Arial"/>
              </a:rPr>
              <a:t>Accessibility Checker (4 min)</a:t>
            </a:r>
          </a:p>
          <a:p>
            <a:pPr marL="158750" indent="0">
              <a:buNone/>
            </a:pP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Review &gt; Check Accessibility — walk through the panel</a:t>
            </a:r>
          </a:p>
          <a:p>
            <a:pPr lvl="0"/>
            <a:r>
              <a:rPr lang="en-US" sz="1100" b="0" i="0" u="none" strike="noStrike" cap="none" dirty="0">
                <a:solidFill>
                  <a:srgbClr val="000000"/>
                </a:solidFill>
                <a:effectLst/>
                <a:latin typeface="Arial"/>
                <a:ea typeface="Arial"/>
                <a:cs typeface="Arial"/>
                <a:sym typeface="Arial"/>
              </a:rPr>
              <a:t>Show how to interpret and fix a common error (missing alt text, no heading structure)</a:t>
            </a:r>
          </a:p>
          <a:p>
            <a:pPr lvl="0"/>
            <a:r>
              <a:rPr lang="en-US" sz="1100" b="0" i="0" u="none" strike="noStrike" cap="none" dirty="0">
                <a:solidFill>
                  <a:srgbClr val="000000"/>
                </a:solidFill>
                <a:effectLst/>
                <a:latin typeface="Arial"/>
                <a:ea typeface="Arial"/>
                <a:cs typeface="Arial"/>
                <a:sym typeface="Arial"/>
              </a:rPr>
              <a:t>Encourage teams to run this before sending files to the design team</a:t>
            </a:r>
          </a:p>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201926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208E8EE8-576A-4853-59DB-B5C5F1FCB3C5}"/>
            </a:ext>
          </a:extLst>
        </p:cNvPr>
        <p:cNvGrpSpPr/>
        <p:nvPr/>
      </p:nvGrpSpPr>
      <p:grpSpPr>
        <a:xfrm>
          <a:off x="0" y="0"/>
          <a:ext cx="0" cy="0"/>
          <a:chOff x="0" y="0"/>
          <a:chExt cx="0" cy="0"/>
        </a:xfrm>
      </p:grpSpPr>
      <p:sp>
        <p:nvSpPr>
          <p:cNvPr id="415" name="Google Shape;415;g3bceb749786_0_0:notes">
            <a:extLst>
              <a:ext uri="{FF2B5EF4-FFF2-40B4-BE49-F238E27FC236}">
                <a16:creationId xmlns:a16="http://schemas.microsoft.com/office/drawing/2014/main" id="{6947075B-94B6-8F42-FF86-A8D2B84864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bceb749786_0_0:notes">
            <a:extLst>
              <a:ext uri="{FF2B5EF4-FFF2-40B4-BE49-F238E27FC236}">
                <a16:creationId xmlns:a16="http://schemas.microsoft.com/office/drawing/2014/main" id="{E630367B-1C84-C3C8-6A45-753C2F589E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0965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752DB699-B1ED-8A7E-B745-28CD9F61C450}"/>
            </a:ext>
          </a:extLst>
        </p:cNvPr>
        <p:cNvGrpSpPr/>
        <p:nvPr/>
      </p:nvGrpSpPr>
      <p:grpSpPr>
        <a:xfrm>
          <a:off x="0" y="0"/>
          <a:ext cx="0" cy="0"/>
          <a:chOff x="0" y="0"/>
          <a:chExt cx="0" cy="0"/>
        </a:xfrm>
      </p:grpSpPr>
      <p:sp>
        <p:nvSpPr>
          <p:cNvPr id="415" name="Google Shape;415;g3bceb749786_0_0:notes">
            <a:extLst>
              <a:ext uri="{FF2B5EF4-FFF2-40B4-BE49-F238E27FC236}">
                <a16:creationId xmlns:a16="http://schemas.microsoft.com/office/drawing/2014/main" id="{59AE49A4-8DF6-2135-A600-797C893CD3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bceb749786_0_0:notes">
            <a:extLst>
              <a:ext uri="{FF2B5EF4-FFF2-40B4-BE49-F238E27FC236}">
                <a16:creationId xmlns:a16="http://schemas.microsoft.com/office/drawing/2014/main" id="{D05B396E-25ED-EBDD-4AE4-C31282E993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5 mins</a:t>
            </a:r>
            <a:endParaRPr dirty="0"/>
          </a:p>
        </p:txBody>
      </p:sp>
    </p:spTree>
    <p:extLst>
      <p:ext uri="{BB962C8B-B14F-4D97-AF65-F5344CB8AC3E}">
        <p14:creationId xmlns:p14="http://schemas.microsoft.com/office/powerpoint/2010/main" val="1194774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EADA5054-F2DC-EA86-3072-85941DF064C8}"/>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5A74C516-5BED-A890-B2C2-2750619AD9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2159E7EB-DD66-C5F0-F2D4-8528840361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58240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49BB30F9-67DC-3D8A-46EE-B311F5DE1156}"/>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D39FC777-31B9-DDDE-80B0-39864D3ED5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175AC04C-3016-69FF-A5EC-F57E770C91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buNone/>
            </a:pPr>
            <a:r>
              <a:rPr lang="en-US" sz="1100" b="1" i="0" u="none" strike="noStrike" cap="none" dirty="0">
                <a:solidFill>
                  <a:srgbClr val="000000"/>
                </a:solidFill>
                <a:effectLst/>
                <a:latin typeface="Arial"/>
                <a:ea typeface="Arial"/>
                <a:cs typeface="Arial"/>
                <a:sym typeface="Arial"/>
              </a:rPr>
              <a:t>Print to PDF = a flat image — no tags, no structure, not accessible</a:t>
            </a:r>
          </a:p>
          <a:p>
            <a:pPr marL="158750" lvl="0" indent="0">
              <a:buNone/>
            </a:pPr>
            <a:endParaRPr lang="en-US" sz="1100" b="1"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File &gt; Export (or Save As PDF with settings) = structured, tagged PDF</a:t>
            </a:r>
          </a:p>
          <a:p>
            <a:pPr lvl="0"/>
            <a:r>
              <a:rPr lang="en-US" sz="1100" b="0" i="0" u="none" strike="noStrike" cap="none" dirty="0">
                <a:solidFill>
                  <a:srgbClr val="000000"/>
                </a:solidFill>
                <a:effectLst/>
                <a:latin typeface="Arial"/>
                <a:ea typeface="Arial"/>
                <a:cs typeface="Arial"/>
                <a:sym typeface="Arial"/>
              </a:rPr>
              <a:t>DEMO: Show both methods side-by-side — the Export dialog with "Document structure tags" checked</a:t>
            </a:r>
          </a:p>
          <a:p>
            <a:pPr lvl="0"/>
            <a:r>
              <a:rPr lang="en-US" sz="1100" b="0" i="0" u="none" strike="noStrike" cap="none" dirty="0">
                <a:solidFill>
                  <a:srgbClr val="000000"/>
                </a:solidFill>
                <a:effectLst/>
                <a:latin typeface="Arial"/>
                <a:ea typeface="Arial"/>
                <a:cs typeface="Arial"/>
                <a:sym typeface="Arial"/>
              </a:rPr>
              <a:t>This single habit change applies to every file every person in this room creates</a:t>
            </a:r>
          </a:p>
          <a:p>
            <a:endParaRPr lang="en-US" sz="1400" b="0" i="0" u="none" strike="noStrike" cap="none" dirty="0">
              <a:solidFill>
                <a:srgbClr val="000000"/>
              </a:solidFill>
              <a:effectLst/>
              <a:latin typeface="Arial"/>
              <a:ea typeface="Arial"/>
              <a:cs typeface="Arial"/>
              <a:sym typeface="Arial"/>
            </a:endParaRPr>
          </a:p>
          <a:p>
            <a:pPr marL="158750" indent="0">
              <a:buNone/>
            </a:pPr>
            <a:r>
              <a:rPr lang="en-US" sz="1400" b="1" i="0" u="none" strike="noStrike" cap="none" dirty="0">
                <a:solidFill>
                  <a:srgbClr val="000000"/>
                </a:solidFill>
                <a:effectLst/>
                <a:latin typeface="Arial"/>
                <a:ea typeface="Arial"/>
                <a:cs typeface="Arial"/>
                <a:sym typeface="Arial"/>
              </a:rPr>
              <a:t>Correct Export Settings — Word (4 min)</a:t>
            </a:r>
          </a:p>
          <a:p>
            <a:pPr marL="158750" indent="0">
              <a:buNone/>
            </a:pPr>
            <a:endParaRPr lang="en-US" sz="1400" b="0" i="0" u="none" strike="noStrike" cap="none" dirty="0">
              <a:solidFill>
                <a:srgbClr val="000000"/>
              </a:solidFill>
              <a:effectLst/>
              <a:latin typeface="Arial"/>
              <a:ea typeface="Arial"/>
              <a:cs typeface="Arial"/>
              <a:sym typeface="Arial"/>
            </a:endParaRPr>
          </a:p>
          <a:p>
            <a:pPr lvl="0"/>
            <a:r>
              <a:rPr lang="en-US" sz="1400" b="0" i="0" u="none" strike="noStrike" cap="none" dirty="0">
                <a:solidFill>
                  <a:srgbClr val="000000"/>
                </a:solidFill>
                <a:effectLst/>
                <a:latin typeface="Arial"/>
                <a:ea typeface="Arial"/>
                <a:cs typeface="Arial"/>
                <a:sym typeface="Arial"/>
              </a:rPr>
              <a:t>File &gt; Save As &gt; PDF &gt; Options button</a:t>
            </a:r>
          </a:p>
          <a:p>
            <a:pPr lvl="0"/>
            <a:r>
              <a:rPr lang="en-US" sz="1400" b="0" i="0" u="none" strike="noStrike" cap="none" dirty="0">
                <a:solidFill>
                  <a:srgbClr val="000000"/>
                </a:solidFill>
                <a:effectLst/>
                <a:latin typeface="Arial"/>
                <a:ea typeface="Arial"/>
                <a:cs typeface="Arial"/>
                <a:sym typeface="Arial"/>
              </a:rPr>
              <a:t>Check: "Document structure tags for accessibility"</a:t>
            </a:r>
          </a:p>
          <a:p>
            <a:pPr lvl="0"/>
            <a:r>
              <a:rPr lang="en-US" sz="1400" b="0" i="0" u="none" strike="noStrike" cap="none" dirty="0">
                <a:solidFill>
                  <a:srgbClr val="000000"/>
                </a:solidFill>
                <a:effectLst/>
                <a:latin typeface="Arial"/>
                <a:ea typeface="Arial"/>
                <a:cs typeface="Arial"/>
                <a:sym typeface="Arial"/>
              </a:rPr>
              <a:t>Check: "Document properties"</a:t>
            </a:r>
          </a:p>
          <a:p>
            <a:pPr lvl="0"/>
            <a:r>
              <a:rPr lang="en-US" sz="1400" b="0" i="0" u="none" strike="noStrike" cap="none" dirty="0">
                <a:solidFill>
                  <a:srgbClr val="000000"/>
                </a:solidFill>
                <a:effectLst/>
                <a:latin typeface="Arial"/>
                <a:ea typeface="Arial"/>
                <a:cs typeface="Arial"/>
                <a:sym typeface="Arial"/>
              </a:rPr>
              <a:t>DEMO: Export a sample Word doc using correct settings</a:t>
            </a:r>
          </a:p>
          <a:p>
            <a:pPr lvl="0"/>
            <a:endParaRPr lang="en-US" sz="1400" b="0" i="0" u="none" strike="noStrike" cap="none" dirty="0">
              <a:solidFill>
                <a:srgbClr val="000000"/>
              </a:solidFill>
              <a:effectLst/>
              <a:latin typeface="Arial"/>
              <a:ea typeface="Arial"/>
              <a:cs typeface="Arial"/>
              <a:sym typeface="Arial"/>
            </a:endParaRPr>
          </a:p>
          <a:p>
            <a:pPr marL="158750" indent="0">
              <a:buNone/>
            </a:pPr>
            <a:r>
              <a:rPr lang="en-US" sz="1400" b="1" i="0" u="none" strike="noStrike" cap="none" dirty="0">
                <a:solidFill>
                  <a:srgbClr val="000000"/>
                </a:solidFill>
                <a:effectLst/>
                <a:latin typeface="Arial"/>
                <a:ea typeface="Arial"/>
                <a:cs typeface="Arial"/>
                <a:sym typeface="Arial"/>
              </a:rPr>
              <a:t>Correct Export Settings — PowerPoint (3 min)</a:t>
            </a:r>
          </a:p>
          <a:p>
            <a:pPr marL="158750" indent="0">
              <a:buNone/>
            </a:pPr>
            <a:endParaRPr lang="en-US" sz="1400" b="0" i="0" u="none" strike="noStrike" cap="none" dirty="0">
              <a:solidFill>
                <a:srgbClr val="000000"/>
              </a:solidFill>
              <a:effectLst/>
              <a:latin typeface="Arial"/>
              <a:ea typeface="Arial"/>
              <a:cs typeface="Arial"/>
              <a:sym typeface="Arial"/>
            </a:endParaRPr>
          </a:p>
          <a:p>
            <a:pPr lvl="0"/>
            <a:r>
              <a:rPr lang="en-US" sz="1400" b="0" i="0" u="none" strike="noStrike" cap="none" dirty="0">
                <a:solidFill>
                  <a:srgbClr val="000000"/>
                </a:solidFill>
                <a:effectLst/>
                <a:latin typeface="Arial"/>
                <a:ea typeface="Arial"/>
                <a:cs typeface="Arial"/>
                <a:sym typeface="Arial"/>
              </a:rPr>
              <a:t>File &gt; Export &gt; Create PDF/XPS &gt; Options</a:t>
            </a:r>
          </a:p>
          <a:p>
            <a:pPr lvl="0"/>
            <a:r>
              <a:rPr lang="en-US" sz="1400" b="0" i="0" u="none" strike="noStrike" cap="none" dirty="0">
                <a:solidFill>
                  <a:srgbClr val="000000"/>
                </a:solidFill>
                <a:effectLst/>
                <a:latin typeface="Arial"/>
                <a:ea typeface="Arial"/>
                <a:cs typeface="Arial"/>
                <a:sym typeface="Arial"/>
              </a:rPr>
              <a:t>Check: "Document structure tags for accessibility"</a:t>
            </a:r>
          </a:p>
          <a:p>
            <a:pPr lvl="0"/>
            <a:r>
              <a:rPr lang="en-US" sz="1400" b="0" i="0" u="none" strike="noStrike" cap="none" dirty="0">
                <a:solidFill>
                  <a:srgbClr val="000000"/>
                </a:solidFill>
                <a:effectLst/>
                <a:latin typeface="Arial"/>
                <a:ea typeface="Arial"/>
                <a:cs typeface="Arial"/>
                <a:sym typeface="Arial"/>
              </a:rPr>
              <a:t>Check: "Document properties" and "Convert slide titles to bookmarks"</a:t>
            </a:r>
          </a:p>
          <a:p>
            <a:pPr marL="158750" lvl="0" indent="0">
              <a:buNone/>
            </a:pPr>
            <a:endParaRPr lang="en-US" sz="1400" b="0" i="0" u="none" strike="noStrike" cap="none" dirty="0">
              <a:solidFill>
                <a:srgbClr val="000000"/>
              </a:solidFill>
              <a:effectLst/>
              <a:latin typeface="Arial"/>
              <a:ea typeface="Arial"/>
              <a:cs typeface="Arial"/>
              <a:sym typeface="Arial"/>
            </a:endParaRPr>
          </a:p>
          <a:p>
            <a:pPr marL="158750" indent="0">
              <a:buNone/>
            </a:pPr>
            <a:endParaRPr lang="en-US" sz="1400" b="0" i="0" u="none" strike="noStrike" cap="none" dirty="0">
              <a:solidFill>
                <a:srgbClr val="000000"/>
              </a:solidFill>
              <a:effectLst/>
              <a:latin typeface="Arial"/>
              <a:ea typeface="Arial"/>
              <a:cs typeface="Arial"/>
              <a:sym typeface="Arial"/>
            </a:endParaRPr>
          </a:p>
          <a:p>
            <a:pPr marL="158750" indent="0">
              <a:buNone/>
            </a:pPr>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25102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73734A86-2A4F-BBA6-1F4F-503AB2586391}"/>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AC92035B-8949-60FD-4E7D-3B3F08CF34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4209BA0D-AFFB-6F4D-0634-4305B21179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a:solidFill>
                  <a:srgbClr val="000000"/>
                </a:solidFill>
                <a:effectLst/>
                <a:latin typeface="Arial"/>
                <a:ea typeface="Arial"/>
                <a:cs typeface="Arial"/>
                <a:sym typeface="Arial"/>
              </a:rPr>
              <a:t>Hyperlinks (1 min)</a:t>
            </a:r>
          </a:p>
          <a:p>
            <a:pPr marL="158750" indent="0">
              <a:buNone/>
            </a:pP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A link MUST have programmatically determinable text.</a:t>
            </a:r>
          </a:p>
          <a:p>
            <a:r>
              <a:rPr lang="en-US" sz="1100" b="0" i="0" u="none" strike="noStrike" cap="none" dirty="0">
                <a:solidFill>
                  <a:srgbClr val="000000"/>
                </a:solidFill>
                <a:effectLst/>
                <a:latin typeface="Arial"/>
                <a:ea typeface="Arial"/>
                <a:cs typeface="Arial"/>
                <a:sym typeface="Arial"/>
              </a:rPr>
              <a:t>The purpose of each link SHOULD be able to be determined from the link text alone.</a:t>
            </a:r>
          </a:p>
          <a:p>
            <a:r>
              <a:rPr lang="en-US" sz="1100" b="0" i="0" u="none" strike="noStrike" cap="none" dirty="0">
                <a:solidFill>
                  <a:srgbClr val="000000"/>
                </a:solidFill>
                <a:effectLst/>
                <a:latin typeface="Arial"/>
                <a:ea typeface="Arial"/>
                <a:cs typeface="Arial"/>
                <a:sym typeface="Arial"/>
              </a:rPr>
              <a:t>The link text SHOULD NOT repeat the word "link."</a:t>
            </a:r>
          </a:p>
          <a:p>
            <a:r>
              <a:rPr lang="en-US" sz="1100" b="0" i="0" u="none" strike="noStrike" cap="none" dirty="0">
                <a:solidFill>
                  <a:srgbClr val="000000"/>
                </a:solidFill>
                <a:effectLst/>
                <a:latin typeface="Arial"/>
                <a:ea typeface="Arial"/>
                <a:cs typeface="Arial"/>
                <a:sym typeface="Arial"/>
              </a:rPr>
              <a:t>The full hyperlink SHOULD be included in the document.</a:t>
            </a:r>
          </a:p>
          <a:p>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More:</a:t>
            </a:r>
          </a:p>
          <a:p>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links added in the PDF document with not be visually indicated; this might create discoverability issues for sighted users. Therefore, adding links in the document source rather than waiting until after the conversion process is completed is always preferable.</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Poor link text such as “click here” or “read more” is often an issue for users who can’t see the context of the page. Sometimes, in order to make sure the links’ purpose remains clear out of its context, it is necessary to compensate with complementary information beyond the visible link text. While this would normally be achieved using aria-label or off-screen CSS positioning in a regular HTML file, doing this in a PDF document requires hiding the supplemental information behind the links. This can only be achieved using the alt text property in Acrobat Pro – one of the rare cases where part of the mark up needs to be handled after the conversion process.</a:t>
            </a:r>
            <a:br>
              <a:rPr lang="en-US" sz="1400" dirty="0"/>
            </a:br>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847108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65A60756-B524-A5FE-5DB7-26007D440E4E}"/>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EEDC3226-D9A1-B91D-793B-D3EA95D3EA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79A6CB54-19AE-018F-71E1-EA124DFA0D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a:solidFill>
                  <a:srgbClr val="000000"/>
                </a:solidFill>
                <a:effectLst/>
                <a:latin typeface="Arial"/>
                <a:ea typeface="Arial"/>
                <a:cs typeface="Arial"/>
                <a:sym typeface="Arial"/>
              </a:rPr>
              <a:t>Quick Check in Adobe Acrobat (3 min)</a:t>
            </a:r>
          </a:p>
          <a:p>
            <a:pPr marL="158750" indent="0">
              <a:buNone/>
            </a:pP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All Tools &gt; Accessibility &gt; Accessibility Check — show where it lives</a:t>
            </a:r>
          </a:p>
          <a:p>
            <a:pPr lvl="0"/>
            <a:r>
              <a:rPr lang="en-US" sz="1100" b="0" i="0" u="none" strike="noStrike" cap="none" dirty="0">
                <a:solidFill>
                  <a:srgbClr val="000000"/>
                </a:solidFill>
                <a:effectLst/>
                <a:latin typeface="Arial"/>
                <a:ea typeface="Arial"/>
                <a:cs typeface="Arial"/>
                <a:sym typeface="Arial"/>
              </a:rPr>
              <a:t>In some cases, staff don't need to fix every error — they need to recognize when to flag for the design team</a:t>
            </a:r>
          </a:p>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992913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E1975D3D-933D-DB18-6FDF-54903A3A87C7}"/>
            </a:ext>
          </a:extLst>
        </p:cNvPr>
        <p:cNvGrpSpPr/>
        <p:nvPr/>
      </p:nvGrpSpPr>
      <p:grpSpPr>
        <a:xfrm>
          <a:off x="0" y="0"/>
          <a:ext cx="0" cy="0"/>
          <a:chOff x="0" y="0"/>
          <a:chExt cx="0" cy="0"/>
        </a:xfrm>
      </p:grpSpPr>
      <p:sp>
        <p:nvSpPr>
          <p:cNvPr id="415" name="Google Shape;415;g3bceb749786_0_0:notes">
            <a:extLst>
              <a:ext uri="{FF2B5EF4-FFF2-40B4-BE49-F238E27FC236}">
                <a16:creationId xmlns:a16="http://schemas.microsoft.com/office/drawing/2014/main" id="{38C3B7D7-0A28-D5E0-DC97-09C388A5AB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bceb749786_0_0:notes">
            <a:extLst>
              <a:ext uri="{FF2B5EF4-FFF2-40B4-BE49-F238E27FC236}">
                <a16:creationId xmlns:a16="http://schemas.microsoft.com/office/drawing/2014/main" id="{AA77DA8F-810E-2E54-7F61-CDEE352080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91814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E17512DD-F34E-3259-C722-47B5C9DF41A1}"/>
            </a:ext>
          </a:extLst>
        </p:cNvPr>
        <p:cNvGrpSpPr/>
        <p:nvPr/>
      </p:nvGrpSpPr>
      <p:grpSpPr>
        <a:xfrm>
          <a:off x="0" y="0"/>
          <a:ext cx="0" cy="0"/>
          <a:chOff x="0" y="0"/>
          <a:chExt cx="0" cy="0"/>
        </a:xfrm>
      </p:grpSpPr>
      <p:sp>
        <p:nvSpPr>
          <p:cNvPr id="415" name="Google Shape;415;g3bceb749786_0_0:notes">
            <a:extLst>
              <a:ext uri="{FF2B5EF4-FFF2-40B4-BE49-F238E27FC236}">
                <a16:creationId xmlns:a16="http://schemas.microsoft.com/office/drawing/2014/main" id="{A2868A51-4DB2-1034-A4F7-06C26C1AF5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bceb749786_0_0:notes">
            <a:extLst>
              <a:ext uri="{FF2B5EF4-FFF2-40B4-BE49-F238E27FC236}">
                <a16:creationId xmlns:a16="http://schemas.microsoft.com/office/drawing/2014/main" id="{80BC464B-7660-0B0F-71C8-A961BD1FF6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rgbClr val="000000"/>
                </a:solidFill>
                <a:effectLst/>
                <a:latin typeface="Arial"/>
                <a:ea typeface="Arial"/>
                <a:cs typeface="Arial"/>
                <a:sym typeface="Arial"/>
              </a:rPr>
              <a:t>Goal: </a:t>
            </a:r>
            <a:r>
              <a:rPr lang="en-US" sz="1100" b="0" i="0" u="none" strike="noStrike" cap="none" dirty="0">
                <a:solidFill>
                  <a:srgbClr val="000000"/>
                </a:solidFill>
                <a:effectLst/>
                <a:latin typeface="Arial"/>
                <a:ea typeface="Arial"/>
                <a:cs typeface="Arial"/>
                <a:sym typeface="Arial"/>
              </a:rPr>
              <a:t>Make alt text writing feel concrete and doable using Travel Oregon's own documents.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5827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B57ED18E-E72E-42DD-0121-1D6713D48A26}"/>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801808AF-EA42-FAA9-1E1E-6399AA0202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CDC057F8-C60F-269A-053C-94222E3A4A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77603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FBE4F023-30C1-958B-6416-A4593BCF81EA}"/>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ABCC388B-E390-163D-3DF7-95FB660C7E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CE11D0F4-00BA-DDF2-350D-6464CB279B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819600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9EB37356-F136-6955-2B0B-F2C5BBC9C497}"/>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64A70DD3-3697-9FCD-8035-B7C1801548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672B506F-1295-D410-E59F-EBA77BAE2A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400" b="0" i="0" u="none" strike="noStrike" cap="none" dirty="0">
                <a:solidFill>
                  <a:srgbClr val="000000"/>
                </a:solidFill>
                <a:effectLst/>
                <a:latin typeface="Arial"/>
                <a:ea typeface="Arial"/>
                <a:cs typeface="Arial"/>
                <a:sym typeface="Arial"/>
              </a:rPr>
              <a:t>An important question to ask ourselves is, “what is the purpose of this photo?”</a:t>
            </a:r>
          </a:p>
        </p:txBody>
      </p:sp>
    </p:spTree>
    <p:extLst>
      <p:ext uri="{BB962C8B-B14F-4D97-AF65-F5344CB8AC3E}">
        <p14:creationId xmlns:p14="http://schemas.microsoft.com/office/powerpoint/2010/main" val="2452442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7D6DB855-D522-58B3-48C8-9F9E91F9B250}"/>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2649931E-D419-9707-189E-9100DDFDA0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BA159E1D-EEB7-C57A-A6E4-4766DDB79E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08693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6840BB12-7255-FE97-00DF-6B2646410AE6}"/>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5DB97B84-DFD8-07E2-A89F-BDC9FFC274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A912B107-9036-77D7-03AC-9026813ABC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82104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49BD2FA3-773F-9092-AE75-7D63ED0C79CB}"/>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716ECF44-758F-A984-07B6-C4694137F1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D56BA876-616E-AE8C-F326-5908EA9524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03596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CCC5A0CE-207E-6DF0-A8DD-26E1C4B11127}"/>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AFE691D4-4E45-FD14-76C3-6D70C485C8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ABCED119-D860-58C0-210D-D59AE22140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t>All combined:</a:t>
            </a:r>
          </a:p>
          <a:p>
            <a:pPr marL="158750" indent="0">
              <a:buNone/>
            </a:pPr>
            <a:r>
              <a:rPr lang="en-US" sz="1400" dirty="0"/>
              <a:t>A horizontal stacked bar chart showing Portland region residents' agreement with five quality of life statements on a scale of 1 to 5. Satisfaction with life in Oregon and achieving important life goals scored highest, with approximately 70% of respondents agreeing or strongly agreeing. Residents expressed the least certainty about living their life over unchanged, where only 42% agreed or strongly agreed. Data is based on 1,518 completed surveys of Portland region residents.</a:t>
            </a:r>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877138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2FDAD3AB-04FF-6E60-2AF2-CF51CEA44D5F}"/>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A065B63E-064A-E626-7AFC-24249EA6A2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3FEA6E0D-7B8D-EA1A-3A6F-3D5374C746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139354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311933AA-4B56-526C-F68E-73170E4339BF}"/>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7D232F4D-DC68-3A2C-DC41-8B8187F029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9E045D73-7D8F-61C0-45E4-6933B1E73E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400" b="1" dirty="0"/>
              <a:t>Data visualizations require descriptive alt text</a:t>
            </a:r>
            <a:r>
              <a:rPr lang="en-US" sz="1400" dirty="0"/>
              <a:t> that conveys the meaning and key takeaway, not just the appearance </a:t>
            </a:r>
          </a:p>
          <a:p>
            <a:r>
              <a:rPr lang="en-US" sz="1400" b="1" dirty="0"/>
              <a:t>The "so what" matters</a:t>
            </a:r>
            <a:r>
              <a:rPr lang="en-US" sz="1400" dirty="0"/>
              <a:t> — good alt text communicates what a sighted user would walk away understanding from the image </a:t>
            </a:r>
          </a:p>
          <a:p>
            <a:r>
              <a:rPr lang="en-US" sz="1400" b="1" dirty="0"/>
              <a:t>Complex images may need extended descriptions</a:t>
            </a:r>
            <a:r>
              <a:rPr lang="en-US" sz="1400" dirty="0"/>
              <a:t> — if this map were in a Travel Oregon document with specific data points, a longer description or caption might be warranted in addition to the alt text</a:t>
            </a:r>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877626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86DFAAE7-1CE7-255B-FAF3-EE8A9F6ADA04}"/>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3FFAE531-FA2F-11B7-94BF-09F05CC450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B546AD7E-14C2-31E0-CE3C-E014FB4006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This is a strong decorative image candidate. In a Travel Oregon document, a scenic landscape like this is often used to set mood and tone rather than convey specific information. If that's the case, marking it as decorative is appropriate — and frees the author from needing to craft descriptive alt text.</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The image's purpose in the document determines whether alt text is needed, not the image itself.</a:t>
            </a:r>
            <a:r>
              <a:rPr lang="en-US" sz="1400" i="0" dirty="0">
                <a:effectLst/>
              </a:rPr>
              <a:t> </a:t>
            </a:r>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02484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48695FB9-AE3A-2A66-A220-827EAFF7A96D}"/>
            </a:ext>
          </a:extLst>
        </p:cNvPr>
        <p:cNvGrpSpPr/>
        <p:nvPr/>
      </p:nvGrpSpPr>
      <p:grpSpPr>
        <a:xfrm>
          <a:off x="0" y="0"/>
          <a:ext cx="0" cy="0"/>
          <a:chOff x="0" y="0"/>
          <a:chExt cx="0" cy="0"/>
        </a:xfrm>
      </p:grpSpPr>
      <p:sp>
        <p:nvSpPr>
          <p:cNvPr id="415" name="Google Shape;415;g3bceb749786_0_0:notes">
            <a:extLst>
              <a:ext uri="{FF2B5EF4-FFF2-40B4-BE49-F238E27FC236}">
                <a16:creationId xmlns:a16="http://schemas.microsoft.com/office/drawing/2014/main" id="{3DFCA00E-2B17-B6AE-9A9C-837BBC1E86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bceb749786_0_0:notes">
            <a:extLst>
              <a:ext uri="{FF2B5EF4-FFF2-40B4-BE49-F238E27FC236}">
                <a16:creationId xmlns:a16="http://schemas.microsoft.com/office/drawing/2014/main" id="{00FFEAD6-9D4F-AF75-BAE3-05C875AABF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5340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79955E5D-714A-A964-FDF3-9A54E04B413A}"/>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E7225B17-A30D-E29B-F6EF-6F8BA58666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0ABA7DEE-B152-3995-CD52-33EDA91F17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845269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9DB12F01-C069-8101-3784-1DCB8CE93AE9}"/>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951D1EF1-4B94-9293-C0D4-C3D8D8DC0A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5C90759C-4541-FDBF-79EA-C5FC5203A4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6207756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3726DE11-3215-1867-A98F-4E2D88F3D40D}"/>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1165CE33-5BB6-D50A-DDEB-BF1453F15B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1002AE82-D27A-6C9E-1A8F-F22C8DBC69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773984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3c67bd0a15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2" name="Google Shape;1412;g3c67bd0a15a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06875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80294A55-8460-66FC-26DB-9F82D8C47841}"/>
            </a:ext>
          </a:extLst>
        </p:cNvPr>
        <p:cNvGrpSpPr/>
        <p:nvPr/>
      </p:nvGrpSpPr>
      <p:grpSpPr>
        <a:xfrm>
          <a:off x="0" y="0"/>
          <a:ext cx="0" cy="0"/>
          <a:chOff x="0" y="0"/>
          <a:chExt cx="0" cy="0"/>
        </a:xfrm>
      </p:grpSpPr>
      <p:sp>
        <p:nvSpPr>
          <p:cNvPr id="415" name="Google Shape;415;g3bceb749786_0_0:notes">
            <a:extLst>
              <a:ext uri="{FF2B5EF4-FFF2-40B4-BE49-F238E27FC236}">
                <a16:creationId xmlns:a16="http://schemas.microsoft.com/office/drawing/2014/main" id="{CA287741-BA4B-018A-1493-38FF2FE0C8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bceb749786_0_0:notes">
            <a:extLst>
              <a:ext uri="{FF2B5EF4-FFF2-40B4-BE49-F238E27FC236}">
                <a16:creationId xmlns:a16="http://schemas.microsoft.com/office/drawing/2014/main" id="{BC20B6DF-3F8D-86C9-F2C8-AB0B7B494E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51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16BF784B-718D-8AF5-D72E-712795F5FD69}"/>
            </a:ext>
          </a:extLst>
        </p:cNvPr>
        <p:cNvGrpSpPr/>
        <p:nvPr/>
      </p:nvGrpSpPr>
      <p:grpSpPr>
        <a:xfrm>
          <a:off x="0" y="0"/>
          <a:ext cx="0" cy="0"/>
          <a:chOff x="0" y="0"/>
          <a:chExt cx="0" cy="0"/>
        </a:xfrm>
      </p:grpSpPr>
      <p:sp>
        <p:nvSpPr>
          <p:cNvPr id="415" name="Google Shape;415;g3bceb749786_0_0:notes">
            <a:extLst>
              <a:ext uri="{FF2B5EF4-FFF2-40B4-BE49-F238E27FC236}">
                <a16:creationId xmlns:a16="http://schemas.microsoft.com/office/drawing/2014/main" id="{B2C4D2FF-DA47-3379-705A-30E4F185D5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bceb749786_0_0:notes">
            <a:extLst>
              <a:ext uri="{FF2B5EF4-FFF2-40B4-BE49-F238E27FC236}">
                <a16:creationId xmlns:a16="http://schemas.microsoft.com/office/drawing/2014/main" id="{AA0E84CD-CEFC-82BC-EB72-BD1AD89E19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43275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CBBC99B8-B217-9422-3FE8-B84FD3A581C4}"/>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67F32CD2-65CB-0C62-7EC6-DF21906CD9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7D05D85F-1A5D-0B63-6C56-1E00AF6A7F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143721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29B56549-3D39-1543-C610-63AA587A65CB}"/>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BFF69ACE-68EF-A97D-2E2E-31453220BF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7DB8C1BF-1F8E-FF81-23A6-BCCB447816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254298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D496F41F-95E9-8D3F-A649-3CC010C8BF39}"/>
            </a:ext>
          </a:extLst>
        </p:cNvPr>
        <p:cNvGrpSpPr/>
        <p:nvPr/>
      </p:nvGrpSpPr>
      <p:grpSpPr>
        <a:xfrm>
          <a:off x="0" y="0"/>
          <a:ext cx="0" cy="0"/>
          <a:chOff x="0" y="0"/>
          <a:chExt cx="0" cy="0"/>
        </a:xfrm>
      </p:grpSpPr>
      <p:sp>
        <p:nvSpPr>
          <p:cNvPr id="415" name="Google Shape;415;g3bceb749786_0_0:notes">
            <a:extLst>
              <a:ext uri="{FF2B5EF4-FFF2-40B4-BE49-F238E27FC236}">
                <a16:creationId xmlns:a16="http://schemas.microsoft.com/office/drawing/2014/main" id="{058484A1-A913-C221-4B46-8647CA3E69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bceb749786_0_0:notes">
            <a:extLst>
              <a:ext uri="{FF2B5EF4-FFF2-40B4-BE49-F238E27FC236}">
                <a16:creationId xmlns:a16="http://schemas.microsoft.com/office/drawing/2014/main" id="{BA61ACF4-3B83-AA8E-A71E-5FD8AABE0D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189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8787EAC2-7AE2-1C8B-FAD5-BC34B689FA67}"/>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A61B6A8A-ABB8-DA41-E934-E7FE3B7E26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4F79D56A-DC84-6FCE-BF7E-AFC437F532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675921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5CE200D3-CB6B-9AC3-BEFF-F74125407A69}"/>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B8ADF181-A3B3-E012-788C-A5D7520E06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4FF7D0B6-B86A-1925-8C53-F7DE65CED5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latin typeface="Arial"/>
                <a:ea typeface="Arial"/>
                <a:cs typeface="Arial"/>
                <a:sym typeface="Arial"/>
              </a:rPr>
              <a:t>Myth: A11y benefits only a small minority. This is false.</a:t>
            </a:r>
          </a:p>
          <a:p>
            <a:pPr rtl="0"/>
            <a:endParaRPr lang="en-US" sz="1100" b="0" i="0" u="none" strike="noStrike" cap="none" dirty="0">
              <a:solidFill>
                <a:srgbClr val="000000"/>
              </a:solidFill>
              <a:effectLst/>
              <a:latin typeface="Arial"/>
              <a:ea typeface="Arial"/>
              <a:cs typeface="Arial"/>
              <a:sym typeface="Arial"/>
            </a:endParaRPr>
          </a:p>
          <a:p>
            <a:pPr rtl="0"/>
            <a:r>
              <a:rPr lang="en-US" sz="1100" b="0" i="0" u="none" strike="noStrike" cap="none" dirty="0">
                <a:solidFill>
                  <a:srgbClr val="000000"/>
                </a:solidFill>
                <a:effectLst/>
                <a:latin typeface="Arial"/>
                <a:ea typeface="Arial"/>
                <a:cs typeface="Arial"/>
                <a:sym typeface="Arial"/>
              </a:rPr>
              <a:t>People with disabilities make up to 20% of the population at any given time.-  Deque</a:t>
            </a:r>
            <a:br>
              <a:rPr lang="en-US" sz="1100" b="0" i="0" u="none" strike="noStrike" cap="none" dirty="0">
                <a:solidFill>
                  <a:srgbClr val="000000"/>
                </a:solidFill>
                <a:effectLst/>
                <a:latin typeface="Arial"/>
                <a:ea typeface="Arial"/>
                <a:cs typeface="Arial"/>
                <a:sym typeface="Arial"/>
              </a:rPr>
            </a:br>
            <a:endParaRPr lang="en-US" b="0" dirty="0">
              <a:effectLst/>
            </a:endParaRPr>
          </a:p>
          <a:p>
            <a:pPr rtl="0"/>
            <a:r>
              <a:rPr lang="en-US" sz="1100" b="0" i="0" u="none" strike="noStrike" cap="none" dirty="0">
                <a:solidFill>
                  <a:srgbClr val="000000"/>
                </a:solidFill>
                <a:effectLst/>
                <a:latin typeface="Arial"/>
                <a:ea typeface="Arial"/>
                <a:cs typeface="Arial"/>
                <a:sym typeface="Arial"/>
              </a:rPr>
              <a:t>Over 61 million U.S. adults, or 1 in 4, report having a disability - CDC</a:t>
            </a:r>
            <a:br>
              <a:rPr lang="en-US" sz="1100" b="0" i="0" u="none" strike="noStrike" cap="none" dirty="0">
                <a:solidFill>
                  <a:srgbClr val="000000"/>
                </a:solidFill>
                <a:effectLst/>
                <a:latin typeface="Arial"/>
                <a:ea typeface="Arial"/>
                <a:cs typeface="Arial"/>
                <a:sym typeface="Arial"/>
              </a:rPr>
            </a:br>
            <a:r>
              <a:rPr lang="en-US" sz="1100" b="0" i="0" u="sng" strike="noStrike" cap="none" dirty="0">
                <a:solidFill>
                  <a:srgbClr val="000000"/>
                </a:solidFill>
                <a:effectLst/>
                <a:latin typeface="Arial"/>
                <a:ea typeface="Arial"/>
                <a:cs typeface="Arial"/>
                <a:sym typeface="Arial"/>
                <a:hlinkClick r:id="rId3"/>
              </a:rPr>
              <a:t>https://www.cdc.gov/disability-and-health/articles-documents/disabilities-health-care-access.html</a:t>
            </a:r>
            <a:endParaRPr lang="en-US" sz="1100" b="0" i="0" u="sng" strike="noStrike" cap="none" dirty="0">
              <a:solidFill>
                <a:srgbClr val="000000"/>
              </a:solidFill>
              <a:effectLst/>
              <a:latin typeface="Arial"/>
              <a:ea typeface="Arial"/>
              <a:cs typeface="Arial"/>
              <a:sym typeface="Arial"/>
            </a:endParaRPr>
          </a:p>
          <a:p>
            <a:pPr rtl="0"/>
            <a:endParaRPr lang="en-US" sz="1100" b="0" i="0" u="sng" strike="noStrike" cap="none" dirty="0">
              <a:solidFill>
                <a:srgbClr val="000000"/>
              </a:solidFill>
              <a:effectLst/>
              <a:latin typeface="Arial"/>
              <a:ea typeface="Arial"/>
              <a:cs typeface="Arial"/>
              <a:sym typeface="Arial"/>
            </a:endParaRPr>
          </a:p>
          <a:p>
            <a:pPr rtl="0"/>
            <a:r>
              <a:rPr lang="en-US" sz="1100" b="1" i="0" u="sng" strike="noStrike" cap="none" dirty="0">
                <a:solidFill>
                  <a:srgbClr val="000000"/>
                </a:solidFill>
                <a:effectLst/>
                <a:latin typeface="Arial"/>
                <a:ea typeface="Arial"/>
                <a:cs typeface="Arial"/>
                <a:sym typeface="Arial"/>
              </a:rPr>
              <a:t>Alt Text Example:</a:t>
            </a:r>
          </a:p>
          <a:p>
            <a:pPr lvl="1" rtl="0"/>
            <a:r>
              <a:rPr lang="en-US" sz="1100" b="0" i="0" u="none" strike="noStrike" cap="none" dirty="0">
                <a:solidFill>
                  <a:srgbClr val="000000"/>
                </a:solidFill>
                <a:effectLst/>
                <a:latin typeface="Arial"/>
                <a:ea typeface="Arial"/>
                <a:cs typeface="Arial"/>
                <a:sym typeface="Arial"/>
              </a:rPr>
              <a:t>Open up the alt text panel to show the decision-making here. </a:t>
            </a:r>
          </a:p>
          <a:p>
            <a:pPr lvl="1" rtl="0"/>
            <a:r>
              <a:rPr lang="en-US" sz="1100" b="0" i="0" u="none" strike="noStrike" cap="none" dirty="0">
                <a:solidFill>
                  <a:srgbClr val="000000"/>
                </a:solidFill>
                <a:effectLst/>
                <a:latin typeface="Arial"/>
                <a:ea typeface="Arial"/>
                <a:cs typeface="Arial"/>
                <a:sym typeface="Arial"/>
              </a:rPr>
              <a:t>“A horizontal row of four shapes: three purple circles and one red-orange diamond.”</a:t>
            </a:r>
          </a:p>
          <a:p>
            <a:pPr lvl="1" rtl="0"/>
            <a:r>
              <a:rPr lang="en-US" sz="1100" b="0" i="0" u="none" strike="noStrike" cap="none" dirty="0">
                <a:solidFill>
                  <a:srgbClr val="000000"/>
                </a:solidFill>
                <a:effectLst/>
                <a:latin typeface="Arial"/>
                <a:ea typeface="Arial"/>
                <a:cs typeface="Arial"/>
                <a:sym typeface="Arial"/>
              </a:rPr>
              <a:t>Vs</a:t>
            </a:r>
          </a:p>
          <a:p>
            <a:pPr lvl="1" rtl="0"/>
            <a:r>
              <a:rPr lang="en-US" sz="1100" b="0" i="0" u="none" strike="noStrike" cap="none" dirty="0">
                <a:solidFill>
                  <a:srgbClr val="000000"/>
                </a:solidFill>
                <a:effectLst/>
                <a:latin typeface="Arial"/>
                <a:ea typeface="Arial"/>
                <a:cs typeface="Arial"/>
                <a:sym typeface="Arial"/>
              </a:rPr>
              <a:t>“A horizontal sequence of four shapes: three purple circles and one red-orange diamond in the third position representing how 1 in 4 adults in the U.S. lives with a disability.”</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lvl="1" rtl="0"/>
            <a:r>
              <a:rPr lang="en-US" dirty="0"/>
              <a:t>A good rule of thumb for alt text is that it should describe what the image conveys, not add information the image doesn't contain on its own. If a viewer couldn't infer the "1  in 4" meaning from the graphic alone, that context might be better placed in the slide body text (which also benefits everyone, not just screen reader users).</a:t>
            </a:r>
            <a:br>
              <a:rPr lang="en-US" sz="1100" b="0" i="0" u="sng" strike="noStrike" cap="none" dirty="0">
                <a:solidFill>
                  <a:srgbClr val="000000"/>
                </a:solidFill>
                <a:effectLst/>
                <a:latin typeface="Arial"/>
                <a:ea typeface="Arial"/>
                <a:cs typeface="Arial"/>
                <a:sym typeface="Arial"/>
              </a:rPr>
            </a:br>
            <a:br>
              <a:rPr lang="en-US" dirty="0"/>
            </a:b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19766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AEF6C461-BFE6-9267-5EC2-9BBFB7A9B590}"/>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613A34A9-9AA7-0641-2F93-4C102D08EA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50B1EA75-1B83-02F6-C839-5344A98300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i="0" dirty="0"/>
              <a:t>Before we dive into the how of accessible documents, I want to take a moment on the why.</a:t>
            </a:r>
          </a:p>
          <a:p>
            <a:pPr marL="158750" indent="0">
              <a:buNone/>
            </a:pPr>
            <a:endParaRPr lang="en-US" sz="1400" i="0" dirty="0">
              <a:solidFill>
                <a:srgbClr val="3B3244"/>
              </a:solidFill>
              <a:latin typeface="Space Grotesk" pitchFamily="2" charset="77"/>
            </a:endParaRPr>
          </a:p>
          <a:p>
            <a:pPr marL="158750" indent="0">
              <a:buNone/>
            </a:pPr>
            <a:r>
              <a:rPr lang="en-US" sz="1400" i="0" dirty="0">
                <a:solidFill>
                  <a:srgbClr val="3B3244"/>
                </a:solidFill>
                <a:latin typeface="Space Grotesk" pitchFamily="2" charset="77"/>
              </a:rPr>
              <a:t>As a tourism commission, our job is to connect people to this state: its places, its experiences, its stories. But if the documents we produce aren't accessible, we're already closing the door before anyone arrives.</a:t>
            </a:r>
            <a:endParaRPr lang="en-US" sz="1400" i="0" dirty="0">
              <a:solidFill>
                <a:srgbClr val="3B3244"/>
              </a:solidFill>
              <a:latin typeface="Space Grotesk" pitchFamily="2" charset="77"/>
              <a:ea typeface="Space Grotesk Medium"/>
              <a:cs typeface="Space Grotesk Medium"/>
              <a:sym typeface="Space Grotesk Medium"/>
            </a:endParaRPr>
          </a:p>
          <a:p>
            <a:pPr marL="158750" indent="0">
              <a:buNone/>
            </a:pPr>
            <a:endParaRPr lang="en-US" sz="1400" i="0" dirty="0"/>
          </a:p>
          <a:p>
            <a:pPr marL="158750" indent="0">
              <a:buNone/>
            </a:pPr>
            <a:r>
              <a:rPr lang="en-US" sz="1400" i="0" dirty="0"/>
              <a:t>If our documents leave people out, our destination leaves people out.</a:t>
            </a:r>
          </a:p>
          <a:p>
            <a:pPr marL="158750" indent="0">
              <a:buNone/>
            </a:pPr>
            <a:endParaRPr lang="en-US" sz="1400" i="0" dirty="0"/>
          </a:p>
          <a:p>
            <a:pPr marL="158750" indent="0">
              <a:buNone/>
            </a:pPr>
            <a:r>
              <a:rPr lang="en-US" sz="1400" i="0" dirty="0"/>
              <a:t>The work we do is funded by taxpayers — all taxpayers. People with disabilities pay into this system just like everyone else, which means they have every right to access the information, resources, and opportunities we produce. Accessible documents aren't a courtesy. They're a commitment.</a:t>
            </a:r>
          </a:p>
          <a:p>
            <a:pPr marL="158750" indent="0">
              <a:buNone/>
            </a:pPr>
            <a:r>
              <a:rPr lang="en-US" sz="1400" i="0" dirty="0"/>
              <a:t>Today's training is about giving you the practical tools to honor that commitment — one document at a time.</a:t>
            </a:r>
          </a:p>
          <a:p>
            <a:pPr marL="158750" lvl="0" indent="0">
              <a:buNone/>
            </a:pPr>
            <a:endParaRPr lang="en-US"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038183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E2B237DA-D647-60D2-BB06-ABCC97F64BD0}"/>
            </a:ext>
          </a:extLst>
        </p:cNvPr>
        <p:cNvGrpSpPr/>
        <p:nvPr/>
      </p:nvGrpSpPr>
      <p:grpSpPr>
        <a:xfrm>
          <a:off x="0" y="0"/>
          <a:ext cx="0" cy="0"/>
          <a:chOff x="0" y="0"/>
          <a:chExt cx="0" cy="0"/>
        </a:xfrm>
      </p:grpSpPr>
      <p:sp>
        <p:nvSpPr>
          <p:cNvPr id="426" name="Google Shape;426;g3c67bd0a15a_0_761:notes">
            <a:extLst>
              <a:ext uri="{FF2B5EF4-FFF2-40B4-BE49-F238E27FC236}">
                <a16:creationId xmlns:a16="http://schemas.microsoft.com/office/drawing/2014/main" id="{CEBD20BB-53F2-B9F6-42CE-4B6E8B877D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c67bd0a15a_0_761:notes">
            <a:extLst>
              <a:ext uri="{FF2B5EF4-FFF2-40B4-BE49-F238E27FC236}">
                <a16:creationId xmlns:a16="http://schemas.microsoft.com/office/drawing/2014/main" id="{EBC9AD82-EF92-411F-94FB-125643604E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71833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sz="900">
                <a:latin typeface="Space Grotesk" pitchFamily="2" charset="77"/>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DFAF4"/>
        </a:solidFill>
        <a:effectLst/>
      </p:bgPr>
    </p:bg>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texture">
            <a:extLst>
              <a:ext uri="{FF2B5EF4-FFF2-40B4-BE49-F238E27FC236}">
                <a16:creationId xmlns:a16="http://schemas.microsoft.com/office/drawing/2014/main" id="{BF47DE68-EA97-8732-C517-9C63BD2ACC02}"/>
              </a:ext>
              <a:ext uri="{C183D7F6-B498-43B3-948B-1728B52AA6E4}">
                <adec:decorative xmlns:adec="http://schemas.microsoft.com/office/drawing/2017/decorative" val="1"/>
              </a:ext>
            </a:extLst>
          </p:cNvPr>
          <p:cNvPicPr preferRelativeResize="0"/>
          <p:nvPr userDrawn="1"/>
        </p:nvPicPr>
        <p:blipFill>
          <a:blip r:embed="rId2">
            <a:alphaModFix amt="23000"/>
          </a:blip>
          <a:stretch>
            <a:fillRect/>
          </a:stretch>
        </p:blipFill>
        <p:spPr>
          <a:xfrm>
            <a:off x="0" y="0"/>
            <a:ext cx="9144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SECTION_HEADER_1">
    <p:bg>
      <p:bgPr>
        <a:solidFill>
          <a:srgbClr val="FDFAF4"/>
        </a:solidFill>
        <a:effectLst/>
      </p:bgPr>
    </p:bg>
    <p:spTree>
      <p:nvGrpSpPr>
        <p:cNvPr id="1" name="Shape 50"/>
        <p:cNvGrpSpPr/>
        <p:nvPr/>
      </p:nvGrpSpPr>
      <p:grpSpPr>
        <a:xfrm>
          <a:off x="0" y="0"/>
          <a:ext cx="0" cy="0"/>
          <a:chOff x="0" y="0"/>
          <a:chExt cx="0" cy="0"/>
        </a:xfrm>
      </p:grpSpPr>
      <p:sp>
        <p:nvSpPr>
          <p:cNvPr id="2" name="title">
            <a:extLst>
              <a:ext uri="{FF2B5EF4-FFF2-40B4-BE49-F238E27FC236}">
                <a16:creationId xmlns:a16="http://schemas.microsoft.com/office/drawing/2014/main" id="{AD38494F-9409-4401-C4DB-F7D4B42FEDBB}"/>
              </a:ext>
            </a:extLst>
          </p:cNvPr>
          <p:cNvSpPr>
            <a:spLocks noGrp="1"/>
          </p:cNvSpPr>
          <p:nvPr>
            <p:ph type="title"/>
          </p:nvPr>
        </p:nvSpPr>
        <p:spPr/>
        <p:txBody>
          <a:bodyPr/>
          <a:lstStyle>
            <a:lvl1pPr>
              <a:defRPr>
                <a:latin typeface="Space Grotesk" pitchFamily="2" charset="77"/>
              </a:defRPr>
            </a:lvl1pPr>
          </a:lstStyle>
          <a:p>
            <a:r>
              <a:rPr lang="en-US" dirty="0"/>
              <a:t>Click to edit Master title style</a:t>
            </a:r>
          </a:p>
        </p:txBody>
      </p:sp>
      <p:sp>
        <p:nvSpPr>
          <p:cNvPr id="55" name="slide number"/>
          <p:cNvSpPr txBox="1">
            <a:spLocks noGrp="1"/>
          </p:cNvSpPr>
          <p:nvPr>
            <p:ph type="sldNum" idx="12"/>
          </p:nvPr>
        </p:nvSpPr>
        <p:spPr>
          <a:xfrm>
            <a:off x="8229600" y="4799170"/>
            <a:ext cx="457200" cy="273900"/>
          </a:xfrm>
          <a:prstGeom prst="rect">
            <a:avLst/>
          </a:prstGeom>
        </p:spPr>
        <p:txBody>
          <a:bodyPr spcFirstLastPara="1" wrap="square" lIns="91425" tIns="91425" rIns="91425" bIns="91425" anchor="ctr" anchorCtr="0">
            <a:noAutofit/>
          </a:bodyPr>
          <a:lstStyle>
            <a:lvl1pPr lvl="0" algn="r">
              <a:buNone/>
              <a:defRPr sz="900">
                <a:latin typeface="Space Grotesk" pitchFamily="2" charset="77"/>
                <a:ea typeface="Space Grotesk" pitchFamily="2" charset="77"/>
                <a:cs typeface="Space Grotesk" pitchFamily="2" charset="77"/>
                <a:sym typeface="IBM Plex Sans"/>
              </a:defRPr>
            </a:lvl1pPr>
            <a:lvl2pPr lvl="1" algn="r">
              <a:buNone/>
              <a:defRPr sz="800">
                <a:latin typeface="IBM Plex Sans"/>
                <a:ea typeface="IBM Plex Sans"/>
                <a:cs typeface="IBM Plex Sans"/>
                <a:sym typeface="IBM Plex Sans"/>
              </a:defRPr>
            </a:lvl2pPr>
            <a:lvl3pPr lvl="2" algn="r">
              <a:buNone/>
              <a:defRPr sz="800">
                <a:latin typeface="IBM Plex Sans"/>
                <a:ea typeface="IBM Plex Sans"/>
                <a:cs typeface="IBM Plex Sans"/>
                <a:sym typeface="IBM Plex Sans"/>
              </a:defRPr>
            </a:lvl3pPr>
            <a:lvl4pPr lvl="3" algn="r">
              <a:buNone/>
              <a:defRPr sz="800">
                <a:latin typeface="IBM Plex Sans"/>
                <a:ea typeface="IBM Plex Sans"/>
                <a:cs typeface="IBM Plex Sans"/>
                <a:sym typeface="IBM Plex Sans"/>
              </a:defRPr>
            </a:lvl4pPr>
            <a:lvl5pPr lvl="4" algn="r">
              <a:buNone/>
              <a:defRPr sz="800">
                <a:latin typeface="IBM Plex Sans"/>
                <a:ea typeface="IBM Plex Sans"/>
                <a:cs typeface="IBM Plex Sans"/>
                <a:sym typeface="IBM Plex Sans"/>
              </a:defRPr>
            </a:lvl5pPr>
            <a:lvl6pPr lvl="5" algn="r">
              <a:buNone/>
              <a:defRPr sz="800">
                <a:latin typeface="IBM Plex Sans"/>
                <a:ea typeface="IBM Plex Sans"/>
                <a:cs typeface="IBM Plex Sans"/>
                <a:sym typeface="IBM Plex Sans"/>
              </a:defRPr>
            </a:lvl6pPr>
            <a:lvl7pPr lvl="6" algn="r">
              <a:buNone/>
              <a:defRPr sz="800">
                <a:latin typeface="IBM Plex Sans"/>
                <a:ea typeface="IBM Plex Sans"/>
                <a:cs typeface="IBM Plex Sans"/>
                <a:sym typeface="IBM Plex Sans"/>
              </a:defRPr>
            </a:lvl7pPr>
            <a:lvl8pPr lvl="7" algn="r">
              <a:buNone/>
              <a:defRPr sz="800">
                <a:latin typeface="IBM Plex Sans"/>
                <a:ea typeface="IBM Plex Sans"/>
                <a:cs typeface="IBM Plex Sans"/>
                <a:sym typeface="IBM Plex Sans"/>
              </a:defRPr>
            </a:lvl8pPr>
            <a:lvl9pPr lvl="8" algn="r">
              <a:buNone/>
              <a:defRPr sz="800">
                <a:latin typeface="IBM Plex Sans"/>
                <a:ea typeface="IBM Plex Sans"/>
                <a:cs typeface="IBM Plex Sans"/>
                <a:sym typeface="IBM Plex Sans"/>
              </a:defRPr>
            </a:lvl9pPr>
          </a:lstStyle>
          <a:p>
            <a:fld id="{00000000-1234-1234-1234-123412341234}" type="slidenum">
              <a:rPr lang="en" smtClean="0"/>
              <a:pPr/>
              <a:t>‹#›</a:t>
            </a:fld>
            <a:endParaRPr lang="en" dirty="0"/>
          </a:p>
        </p:txBody>
      </p:sp>
      <p:pic>
        <p:nvPicPr>
          <p:cNvPr id="3" name="texture">
            <a:extLst>
              <a:ext uri="{FF2B5EF4-FFF2-40B4-BE49-F238E27FC236}">
                <a16:creationId xmlns:a16="http://schemas.microsoft.com/office/drawing/2014/main" id="{2AF0A01B-2215-FE97-B559-8B3DD13AB531}"/>
              </a:ext>
              <a:ext uri="{C183D7F6-B498-43B3-948B-1728B52AA6E4}">
                <adec:decorative xmlns:adec="http://schemas.microsoft.com/office/drawing/2017/decorative" val="1"/>
              </a:ext>
            </a:extLst>
          </p:cNvPr>
          <p:cNvPicPr preferRelativeResize="0">
            <a:picLocks/>
          </p:cNvPicPr>
          <p:nvPr userDrawn="1"/>
        </p:nvPicPr>
        <p:blipFill>
          <a:blip r:embed="rId2">
            <a:alphaModFix amt="23000"/>
          </a:blip>
          <a:stretch>
            <a:fillRect/>
          </a:stretch>
        </p:blipFill>
        <p:spPr>
          <a:xfrm>
            <a:off x="0" y="0"/>
            <a:ext cx="9144000" cy="5143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sources">
  <p:cSld name="Resources">
    <p:bg>
      <p:bgPr>
        <a:solidFill>
          <a:schemeClr val="dk1"/>
        </a:solidFill>
        <a:effectLst/>
      </p:bgPr>
    </p:bg>
    <p:spTree>
      <p:nvGrpSpPr>
        <p:cNvPr id="1" name="Shape 286"/>
        <p:cNvGrpSpPr/>
        <p:nvPr/>
      </p:nvGrpSpPr>
      <p:grpSpPr>
        <a:xfrm>
          <a:off x="0" y="0"/>
          <a:ext cx="0" cy="0"/>
          <a:chOff x="0" y="0"/>
          <a:chExt cx="0" cy="0"/>
        </a:xfrm>
      </p:grpSpPr>
      <p:sp>
        <p:nvSpPr>
          <p:cNvPr id="287" name="Google Shape;287;p34"/>
          <p:cNvSpPr txBox="1">
            <a:spLocks noGrp="1"/>
          </p:cNvSpPr>
          <p:nvPr>
            <p:ph type="subTitle" idx="1"/>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288" name="Google Shape;288;p34"/>
          <p:cNvSpPr txBox="1">
            <a:spLocks noGrp="1"/>
          </p:cNvSpPr>
          <p:nvPr>
            <p:ph type="subTitle" idx="2"/>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solidFill>
                  <a:schemeClr val="lt1"/>
                </a:solidFill>
              </a:defRPr>
            </a:lvl1pPr>
            <a:lvl2pPr lvl="1" algn="r">
              <a:spcBef>
                <a:spcPts val="0"/>
              </a:spcBef>
              <a:spcAft>
                <a:spcPts val="0"/>
              </a:spcAft>
              <a:buNone/>
              <a:defRPr sz="700">
                <a:solidFill>
                  <a:schemeClr val="lt1"/>
                </a:solidFill>
              </a:defRPr>
            </a:lvl2pPr>
            <a:lvl3pPr lvl="2" algn="r">
              <a:spcBef>
                <a:spcPts val="0"/>
              </a:spcBef>
              <a:spcAft>
                <a:spcPts val="0"/>
              </a:spcAft>
              <a:buNone/>
              <a:defRPr sz="700">
                <a:solidFill>
                  <a:schemeClr val="lt1"/>
                </a:solidFill>
              </a:defRPr>
            </a:lvl3pPr>
            <a:lvl4pPr lvl="3" algn="r">
              <a:spcBef>
                <a:spcPts val="0"/>
              </a:spcBef>
              <a:spcAft>
                <a:spcPts val="0"/>
              </a:spcAft>
              <a:buNone/>
              <a:defRPr sz="700">
                <a:solidFill>
                  <a:schemeClr val="lt1"/>
                </a:solidFill>
              </a:defRPr>
            </a:lvl4pPr>
            <a:lvl5pPr lvl="4" algn="r">
              <a:spcBef>
                <a:spcPts val="0"/>
              </a:spcBef>
              <a:spcAft>
                <a:spcPts val="0"/>
              </a:spcAft>
              <a:buNone/>
              <a:defRPr sz="700">
                <a:solidFill>
                  <a:schemeClr val="lt1"/>
                </a:solidFill>
              </a:defRPr>
            </a:lvl5pPr>
            <a:lvl6pPr lvl="5" algn="r">
              <a:spcBef>
                <a:spcPts val="0"/>
              </a:spcBef>
              <a:spcAft>
                <a:spcPts val="0"/>
              </a:spcAft>
              <a:buNone/>
              <a:defRPr sz="700">
                <a:solidFill>
                  <a:schemeClr val="lt1"/>
                </a:solidFill>
              </a:defRPr>
            </a:lvl6pPr>
            <a:lvl7pPr lvl="6" algn="r">
              <a:spcBef>
                <a:spcPts val="0"/>
              </a:spcBef>
              <a:spcAft>
                <a:spcPts val="0"/>
              </a:spcAft>
              <a:buNone/>
              <a:defRPr sz="700">
                <a:solidFill>
                  <a:schemeClr val="lt1"/>
                </a:solidFill>
              </a:defRPr>
            </a:lvl7pPr>
            <a:lvl8pPr lvl="7" algn="r">
              <a:spcBef>
                <a:spcPts val="0"/>
              </a:spcBef>
              <a:spcAft>
                <a:spcPts val="0"/>
              </a:spcAft>
              <a:buNone/>
              <a:defRPr sz="700">
                <a:solidFill>
                  <a:schemeClr val="lt1"/>
                </a:solidFill>
              </a:defRPr>
            </a:lvl8pPr>
            <a:lvl9pPr lvl="8" algn="r">
              <a:spcBef>
                <a:spcPts val="0"/>
              </a:spcBef>
              <a:spcAft>
                <a:spcPts val="0"/>
              </a:spcAft>
              <a:buNone/>
              <a:defRPr sz="700">
                <a:solidFill>
                  <a:schemeClr val="lt1"/>
                </a:solidFill>
              </a:defRPr>
            </a:lvl9pPr>
          </a:lstStyle>
          <a:p>
            <a:endParaRPr/>
          </a:p>
        </p:txBody>
      </p:sp>
      <p:sp>
        <p:nvSpPr>
          <p:cNvPr id="289" name="Google Shape;289;p34"/>
          <p:cNvSpPr txBox="1">
            <a:spLocks noGrp="1"/>
          </p:cNvSpPr>
          <p:nvPr>
            <p:ph type="title"/>
          </p:nvPr>
        </p:nvSpPr>
        <p:spPr>
          <a:xfrm>
            <a:off x="228650" y="334575"/>
            <a:ext cx="7584900" cy="587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4400">
                <a:solidFill>
                  <a:schemeClr val="lt1"/>
                </a:solidFill>
              </a:defRPr>
            </a:lvl1pPr>
            <a:lvl2pPr lvl="1">
              <a:lnSpc>
                <a:spcPct val="80000"/>
              </a:lnSpc>
              <a:spcBef>
                <a:spcPts val="0"/>
              </a:spcBef>
              <a:spcAft>
                <a:spcPts val="0"/>
              </a:spcAft>
              <a:buNone/>
              <a:defRPr sz="4400">
                <a:solidFill>
                  <a:schemeClr val="lt1"/>
                </a:solidFill>
              </a:defRPr>
            </a:lvl2pPr>
            <a:lvl3pPr lvl="2">
              <a:lnSpc>
                <a:spcPct val="80000"/>
              </a:lnSpc>
              <a:spcBef>
                <a:spcPts val="0"/>
              </a:spcBef>
              <a:spcAft>
                <a:spcPts val="0"/>
              </a:spcAft>
              <a:buNone/>
              <a:defRPr sz="4400">
                <a:solidFill>
                  <a:schemeClr val="lt1"/>
                </a:solidFill>
              </a:defRPr>
            </a:lvl3pPr>
            <a:lvl4pPr lvl="3">
              <a:lnSpc>
                <a:spcPct val="80000"/>
              </a:lnSpc>
              <a:spcBef>
                <a:spcPts val="0"/>
              </a:spcBef>
              <a:spcAft>
                <a:spcPts val="0"/>
              </a:spcAft>
              <a:buNone/>
              <a:defRPr sz="4400">
                <a:solidFill>
                  <a:schemeClr val="lt1"/>
                </a:solidFill>
              </a:defRPr>
            </a:lvl4pPr>
            <a:lvl5pPr lvl="4">
              <a:lnSpc>
                <a:spcPct val="80000"/>
              </a:lnSpc>
              <a:spcBef>
                <a:spcPts val="0"/>
              </a:spcBef>
              <a:spcAft>
                <a:spcPts val="0"/>
              </a:spcAft>
              <a:buNone/>
              <a:defRPr sz="4400">
                <a:solidFill>
                  <a:schemeClr val="lt1"/>
                </a:solidFill>
              </a:defRPr>
            </a:lvl5pPr>
            <a:lvl6pPr lvl="5">
              <a:lnSpc>
                <a:spcPct val="80000"/>
              </a:lnSpc>
              <a:spcBef>
                <a:spcPts val="0"/>
              </a:spcBef>
              <a:spcAft>
                <a:spcPts val="0"/>
              </a:spcAft>
              <a:buNone/>
              <a:defRPr sz="4400">
                <a:solidFill>
                  <a:schemeClr val="lt1"/>
                </a:solidFill>
              </a:defRPr>
            </a:lvl6pPr>
            <a:lvl7pPr lvl="6">
              <a:lnSpc>
                <a:spcPct val="80000"/>
              </a:lnSpc>
              <a:spcBef>
                <a:spcPts val="0"/>
              </a:spcBef>
              <a:spcAft>
                <a:spcPts val="0"/>
              </a:spcAft>
              <a:buNone/>
              <a:defRPr sz="4400">
                <a:solidFill>
                  <a:schemeClr val="lt1"/>
                </a:solidFill>
              </a:defRPr>
            </a:lvl7pPr>
            <a:lvl8pPr lvl="7">
              <a:lnSpc>
                <a:spcPct val="80000"/>
              </a:lnSpc>
              <a:spcBef>
                <a:spcPts val="0"/>
              </a:spcBef>
              <a:spcAft>
                <a:spcPts val="0"/>
              </a:spcAft>
              <a:buNone/>
              <a:defRPr sz="4400">
                <a:solidFill>
                  <a:schemeClr val="lt1"/>
                </a:solidFill>
              </a:defRPr>
            </a:lvl8pPr>
            <a:lvl9pPr lvl="8">
              <a:lnSpc>
                <a:spcPct val="80000"/>
              </a:lnSpc>
              <a:spcBef>
                <a:spcPts val="0"/>
              </a:spcBef>
              <a:spcAft>
                <a:spcPts val="0"/>
              </a:spcAft>
              <a:buNone/>
              <a:defRPr sz="4400">
                <a:solidFill>
                  <a:schemeClr val="lt1"/>
                </a:solidFill>
              </a:defRPr>
            </a:lvl9pPr>
          </a:lstStyle>
          <a:p>
            <a:endParaRPr/>
          </a:p>
        </p:txBody>
      </p:sp>
      <p:sp>
        <p:nvSpPr>
          <p:cNvPr id="290" name="Google Shape;290;p34"/>
          <p:cNvSpPr txBox="1">
            <a:spLocks noGrp="1"/>
          </p:cNvSpPr>
          <p:nvPr>
            <p:ph type="subTitle" idx="3"/>
          </p:nvPr>
        </p:nvSpPr>
        <p:spPr>
          <a:xfrm>
            <a:off x="3729875" y="4053798"/>
            <a:ext cx="2520000" cy="207900"/>
          </a:xfrm>
          <a:prstGeom prst="rect">
            <a:avLst/>
          </a:prstGeom>
          <a:noFill/>
        </p:spPr>
        <p:txBody>
          <a:bodyPr spcFirstLastPara="1" wrap="square" lIns="0" tIns="0" rIns="0" bIns="0" anchor="ctr" anchorCtr="0">
            <a:spAutoFit/>
          </a:bodyPr>
          <a:lstStyle>
            <a:lvl1pPr lvl="0">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1pPr>
            <a:lvl2pPr lvl="1">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2pPr>
            <a:lvl3pPr lvl="2">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3pPr>
            <a:lvl4pPr lvl="3">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4pPr>
            <a:lvl5pPr lvl="4">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5pPr>
            <a:lvl6pPr lvl="5">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6pPr>
            <a:lvl7pPr lvl="6">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7pPr>
            <a:lvl8pPr lvl="7">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8pPr>
            <a:lvl9pPr lvl="8">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9pPr>
          </a:lstStyle>
          <a:p>
            <a:endParaRPr/>
          </a:p>
        </p:txBody>
      </p:sp>
      <p:sp>
        <p:nvSpPr>
          <p:cNvPr id="291" name="Google Shape;291;p34"/>
          <p:cNvSpPr txBox="1">
            <a:spLocks noGrp="1"/>
          </p:cNvSpPr>
          <p:nvPr>
            <p:ph type="subTitle" idx="4"/>
          </p:nvPr>
        </p:nvSpPr>
        <p:spPr>
          <a:xfrm>
            <a:off x="3913475" y="4389350"/>
            <a:ext cx="2755800" cy="207900"/>
          </a:xfrm>
          <a:prstGeom prst="rect">
            <a:avLst/>
          </a:prstGeom>
          <a:noFill/>
        </p:spPr>
        <p:txBody>
          <a:bodyPr spcFirstLastPara="1" wrap="square" lIns="0" tIns="0" rIns="0" bIns="0" anchor="ctr"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a:endParaRPr/>
          </a:p>
        </p:txBody>
      </p:sp>
      <p:sp>
        <p:nvSpPr>
          <p:cNvPr id="292" name="Google Shape;292;p34"/>
          <p:cNvSpPr txBox="1">
            <a:spLocks noGrp="1"/>
          </p:cNvSpPr>
          <p:nvPr>
            <p:ph type="subTitle" idx="5"/>
          </p:nvPr>
        </p:nvSpPr>
        <p:spPr>
          <a:xfrm>
            <a:off x="3729875" y="3143073"/>
            <a:ext cx="2520000" cy="207900"/>
          </a:xfrm>
          <a:prstGeom prst="rect">
            <a:avLst/>
          </a:prstGeom>
          <a:noFill/>
        </p:spPr>
        <p:txBody>
          <a:bodyPr spcFirstLastPara="1" wrap="square" lIns="0" tIns="0" rIns="0" bIns="0" anchor="ctr" anchorCtr="0">
            <a:spAutoFit/>
          </a:bodyPr>
          <a:lstStyle>
            <a:lvl1pPr lvl="0">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1pPr>
            <a:lvl2pPr lvl="1">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2pPr>
            <a:lvl3pPr lvl="2">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3pPr>
            <a:lvl4pPr lvl="3">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4pPr>
            <a:lvl5pPr lvl="4">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5pPr>
            <a:lvl6pPr lvl="5">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6pPr>
            <a:lvl7pPr lvl="6">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7pPr>
            <a:lvl8pPr lvl="7">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8pPr>
            <a:lvl9pPr lvl="8">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9pPr>
          </a:lstStyle>
          <a:p>
            <a:endParaRPr/>
          </a:p>
        </p:txBody>
      </p:sp>
      <p:sp>
        <p:nvSpPr>
          <p:cNvPr id="293" name="Google Shape;293;p34"/>
          <p:cNvSpPr txBox="1">
            <a:spLocks noGrp="1"/>
          </p:cNvSpPr>
          <p:nvPr>
            <p:ph type="subTitle" idx="6"/>
          </p:nvPr>
        </p:nvSpPr>
        <p:spPr>
          <a:xfrm>
            <a:off x="3913475" y="3478625"/>
            <a:ext cx="2755800" cy="207900"/>
          </a:xfrm>
          <a:prstGeom prst="rect">
            <a:avLst/>
          </a:prstGeom>
          <a:noFill/>
        </p:spPr>
        <p:txBody>
          <a:bodyPr spcFirstLastPara="1" wrap="square" lIns="0" tIns="0" rIns="0" bIns="0" anchor="ctr"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a:endParaRPr/>
          </a:p>
        </p:txBody>
      </p:sp>
      <p:sp>
        <p:nvSpPr>
          <p:cNvPr id="294" name="Google Shape;294;p34"/>
          <p:cNvSpPr txBox="1">
            <a:spLocks noGrp="1"/>
          </p:cNvSpPr>
          <p:nvPr>
            <p:ph type="subTitle" idx="7"/>
          </p:nvPr>
        </p:nvSpPr>
        <p:spPr>
          <a:xfrm>
            <a:off x="3729875" y="2276373"/>
            <a:ext cx="2520000" cy="207900"/>
          </a:xfrm>
          <a:prstGeom prst="rect">
            <a:avLst/>
          </a:prstGeom>
          <a:noFill/>
        </p:spPr>
        <p:txBody>
          <a:bodyPr spcFirstLastPara="1" wrap="square" lIns="0" tIns="0" rIns="0" bIns="0" anchor="ctr" anchorCtr="0">
            <a:spAutoFit/>
          </a:bodyPr>
          <a:lstStyle>
            <a:lvl1pPr lvl="0">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1pPr>
            <a:lvl2pPr lvl="1">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2pPr>
            <a:lvl3pPr lvl="2">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3pPr>
            <a:lvl4pPr lvl="3">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4pPr>
            <a:lvl5pPr lvl="4">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5pPr>
            <a:lvl6pPr lvl="5">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6pPr>
            <a:lvl7pPr lvl="6">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7pPr>
            <a:lvl8pPr lvl="7">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8pPr>
            <a:lvl9pPr lvl="8">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9pPr>
          </a:lstStyle>
          <a:p>
            <a:endParaRPr/>
          </a:p>
        </p:txBody>
      </p:sp>
      <p:sp>
        <p:nvSpPr>
          <p:cNvPr id="295" name="Google Shape;295;p34"/>
          <p:cNvSpPr txBox="1">
            <a:spLocks noGrp="1"/>
          </p:cNvSpPr>
          <p:nvPr>
            <p:ph type="subTitle" idx="8"/>
          </p:nvPr>
        </p:nvSpPr>
        <p:spPr>
          <a:xfrm>
            <a:off x="3913475" y="2611925"/>
            <a:ext cx="2755800" cy="207900"/>
          </a:xfrm>
          <a:prstGeom prst="rect">
            <a:avLst/>
          </a:prstGeom>
          <a:noFill/>
        </p:spPr>
        <p:txBody>
          <a:bodyPr spcFirstLastPara="1" wrap="square" lIns="0" tIns="0" rIns="0" bIns="0" anchor="ctr"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a:endParaRPr/>
          </a:p>
        </p:txBody>
      </p:sp>
      <p:sp>
        <p:nvSpPr>
          <p:cNvPr id="296" name="Google Shape;296;p34"/>
          <p:cNvSpPr txBox="1">
            <a:spLocks noGrp="1"/>
          </p:cNvSpPr>
          <p:nvPr>
            <p:ph type="subTitle" idx="9"/>
          </p:nvPr>
        </p:nvSpPr>
        <p:spPr>
          <a:xfrm>
            <a:off x="3729875" y="1365648"/>
            <a:ext cx="2520000" cy="207900"/>
          </a:xfrm>
          <a:prstGeom prst="rect">
            <a:avLst/>
          </a:prstGeom>
          <a:noFill/>
        </p:spPr>
        <p:txBody>
          <a:bodyPr spcFirstLastPara="1" wrap="square" lIns="0" tIns="0" rIns="0" bIns="0" anchor="ctr" anchorCtr="0">
            <a:spAutoFit/>
          </a:bodyPr>
          <a:lstStyle>
            <a:lvl1pPr lvl="0">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1pPr>
            <a:lvl2pPr lvl="1">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2pPr>
            <a:lvl3pPr lvl="2">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3pPr>
            <a:lvl4pPr lvl="3">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4pPr>
            <a:lvl5pPr lvl="4">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5pPr>
            <a:lvl6pPr lvl="5">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6pPr>
            <a:lvl7pPr lvl="6">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7pPr>
            <a:lvl8pPr lvl="7">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8pPr>
            <a:lvl9pPr lvl="8">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9pPr>
          </a:lstStyle>
          <a:p>
            <a:endParaRPr/>
          </a:p>
        </p:txBody>
      </p:sp>
      <p:sp>
        <p:nvSpPr>
          <p:cNvPr id="297" name="Google Shape;297;p34"/>
          <p:cNvSpPr txBox="1">
            <a:spLocks noGrp="1"/>
          </p:cNvSpPr>
          <p:nvPr>
            <p:ph type="subTitle" idx="13"/>
          </p:nvPr>
        </p:nvSpPr>
        <p:spPr>
          <a:xfrm>
            <a:off x="3913475" y="1701200"/>
            <a:ext cx="2755800" cy="207900"/>
          </a:xfrm>
          <a:prstGeom prst="rect">
            <a:avLst/>
          </a:prstGeom>
          <a:noFill/>
        </p:spPr>
        <p:txBody>
          <a:bodyPr spcFirstLastPara="1" wrap="square" lIns="0" tIns="0" rIns="0" bIns="0" anchor="ctr"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a:endParaRPr/>
          </a:p>
        </p:txBody>
      </p:sp>
      <p:sp>
        <p:nvSpPr>
          <p:cNvPr id="298" name="Google Shape;298;p34"/>
          <p:cNvSpPr txBox="1">
            <a:spLocks noGrp="1"/>
          </p:cNvSpPr>
          <p:nvPr>
            <p:ph type="subTitle" idx="14"/>
          </p:nvPr>
        </p:nvSpPr>
        <p:spPr>
          <a:xfrm>
            <a:off x="317900" y="4053798"/>
            <a:ext cx="2520000" cy="207900"/>
          </a:xfrm>
          <a:prstGeom prst="rect">
            <a:avLst/>
          </a:prstGeom>
          <a:noFill/>
        </p:spPr>
        <p:txBody>
          <a:bodyPr spcFirstLastPara="1" wrap="square" lIns="0" tIns="0" rIns="0" bIns="0" anchor="ctr" anchorCtr="0">
            <a:spAutoFit/>
          </a:bodyPr>
          <a:lstStyle>
            <a:lvl1pPr lvl="0">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1pPr>
            <a:lvl2pPr lvl="1">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2pPr>
            <a:lvl3pPr lvl="2">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3pPr>
            <a:lvl4pPr lvl="3">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4pPr>
            <a:lvl5pPr lvl="4">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5pPr>
            <a:lvl6pPr lvl="5">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6pPr>
            <a:lvl7pPr lvl="6">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7pPr>
            <a:lvl8pPr lvl="7">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8pPr>
            <a:lvl9pPr lvl="8">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9pPr>
          </a:lstStyle>
          <a:p>
            <a:endParaRPr/>
          </a:p>
        </p:txBody>
      </p:sp>
      <p:sp>
        <p:nvSpPr>
          <p:cNvPr id="299" name="Google Shape;299;p34"/>
          <p:cNvSpPr txBox="1">
            <a:spLocks noGrp="1"/>
          </p:cNvSpPr>
          <p:nvPr>
            <p:ph type="subTitle" idx="15"/>
          </p:nvPr>
        </p:nvSpPr>
        <p:spPr>
          <a:xfrm>
            <a:off x="501500" y="4389350"/>
            <a:ext cx="2755800" cy="207900"/>
          </a:xfrm>
          <a:prstGeom prst="rect">
            <a:avLst/>
          </a:prstGeom>
          <a:noFill/>
        </p:spPr>
        <p:txBody>
          <a:bodyPr spcFirstLastPara="1" wrap="square" lIns="0" tIns="0" rIns="0" bIns="0" anchor="ctr"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a:endParaRPr/>
          </a:p>
        </p:txBody>
      </p:sp>
      <p:sp>
        <p:nvSpPr>
          <p:cNvPr id="300" name="Google Shape;300;p34"/>
          <p:cNvSpPr txBox="1">
            <a:spLocks noGrp="1"/>
          </p:cNvSpPr>
          <p:nvPr>
            <p:ph type="subTitle" idx="16"/>
          </p:nvPr>
        </p:nvSpPr>
        <p:spPr>
          <a:xfrm>
            <a:off x="317900" y="3143073"/>
            <a:ext cx="2520000" cy="207900"/>
          </a:xfrm>
          <a:prstGeom prst="rect">
            <a:avLst/>
          </a:prstGeom>
          <a:noFill/>
        </p:spPr>
        <p:txBody>
          <a:bodyPr spcFirstLastPara="1" wrap="square" lIns="0" tIns="0" rIns="0" bIns="0" anchor="ctr" anchorCtr="0">
            <a:spAutoFit/>
          </a:bodyPr>
          <a:lstStyle>
            <a:lvl1pPr lvl="0">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1pPr>
            <a:lvl2pPr lvl="1">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2pPr>
            <a:lvl3pPr lvl="2">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3pPr>
            <a:lvl4pPr lvl="3">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4pPr>
            <a:lvl5pPr lvl="4">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5pPr>
            <a:lvl6pPr lvl="5">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6pPr>
            <a:lvl7pPr lvl="6">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7pPr>
            <a:lvl8pPr lvl="7">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8pPr>
            <a:lvl9pPr lvl="8">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9pPr>
          </a:lstStyle>
          <a:p>
            <a:endParaRPr/>
          </a:p>
        </p:txBody>
      </p:sp>
      <p:sp>
        <p:nvSpPr>
          <p:cNvPr id="301" name="Google Shape;301;p34"/>
          <p:cNvSpPr txBox="1">
            <a:spLocks noGrp="1"/>
          </p:cNvSpPr>
          <p:nvPr>
            <p:ph type="subTitle" idx="17"/>
          </p:nvPr>
        </p:nvSpPr>
        <p:spPr>
          <a:xfrm>
            <a:off x="501500" y="3478625"/>
            <a:ext cx="2755800" cy="207900"/>
          </a:xfrm>
          <a:prstGeom prst="rect">
            <a:avLst/>
          </a:prstGeom>
          <a:noFill/>
        </p:spPr>
        <p:txBody>
          <a:bodyPr spcFirstLastPara="1" wrap="square" lIns="0" tIns="0" rIns="0" bIns="0" anchor="ctr"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a:endParaRPr/>
          </a:p>
        </p:txBody>
      </p:sp>
      <p:sp>
        <p:nvSpPr>
          <p:cNvPr id="302" name="Google Shape;302;p34"/>
          <p:cNvSpPr txBox="1">
            <a:spLocks noGrp="1"/>
          </p:cNvSpPr>
          <p:nvPr>
            <p:ph type="subTitle" idx="18"/>
          </p:nvPr>
        </p:nvSpPr>
        <p:spPr>
          <a:xfrm>
            <a:off x="317900" y="2276373"/>
            <a:ext cx="2520000" cy="207900"/>
          </a:xfrm>
          <a:prstGeom prst="rect">
            <a:avLst/>
          </a:prstGeom>
          <a:noFill/>
        </p:spPr>
        <p:txBody>
          <a:bodyPr spcFirstLastPara="1" wrap="square" lIns="0" tIns="0" rIns="0" bIns="0" anchor="ctr" anchorCtr="0">
            <a:spAutoFit/>
          </a:bodyPr>
          <a:lstStyle>
            <a:lvl1pPr lvl="0">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1pPr>
            <a:lvl2pPr lvl="1">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2pPr>
            <a:lvl3pPr lvl="2">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3pPr>
            <a:lvl4pPr lvl="3">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4pPr>
            <a:lvl5pPr lvl="4">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5pPr>
            <a:lvl6pPr lvl="5">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6pPr>
            <a:lvl7pPr lvl="6">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7pPr>
            <a:lvl8pPr lvl="7">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8pPr>
            <a:lvl9pPr lvl="8">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9pPr>
          </a:lstStyle>
          <a:p>
            <a:endParaRPr/>
          </a:p>
        </p:txBody>
      </p:sp>
      <p:sp>
        <p:nvSpPr>
          <p:cNvPr id="303" name="Google Shape;303;p34"/>
          <p:cNvSpPr txBox="1">
            <a:spLocks noGrp="1"/>
          </p:cNvSpPr>
          <p:nvPr>
            <p:ph type="subTitle" idx="19"/>
          </p:nvPr>
        </p:nvSpPr>
        <p:spPr>
          <a:xfrm>
            <a:off x="501500" y="2611925"/>
            <a:ext cx="2755800" cy="207900"/>
          </a:xfrm>
          <a:prstGeom prst="rect">
            <a:avLst/>
          </a:prstGeom>
          <a:noFill/>
        </p:spPr>
        <p:txBody>
          <a:bodyPr spcFirstLastPara="1" wrap="square" lIns="0" tIns="0" rIns="0" bIns="0" anchor="ctr"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a:endParaRPr/>
          </a:p>
        </p:txBody>
      </p:sp>
      <p:sp>
        <p:nvSpPr>
          <p:cNvPr id="304" name="Google Shape;304;p34"/>
          <p:cNvSpPr txBox="1">
            <a:spLocks noGrp="1"/>
          </p:cNvSpPr>
          <p:nvPr>
            <p:ph type="subTitle" idx="20"/>
          </p:nvPr>
        </p:nvSpPr>
        <p:spPr>
          <a:xfrm>
            <a:off x="317900" y="1365648"/>
            <a:ext cx="2520000" cy="207900"/>
          </a:xfrm>
          <a:prstGeom prst="rect">
            <a:avLst/>
          </a:prstGeom>
          <a:noFill/>
        </p:spPr>
        <p:txBody>
          <a:bodyPr spcFirstLastPara="1" wrap="square" lIns="0" tIns="0" rIns="0" bIns="0" anchor="ctr" anchorCtr="0">
            <a:spAutoFit/>
          </a:bodyPr>
          <a:lstStyle>
            <a:lvl1pPr lvl="0">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1pPr>
            <a:lvl2pPr lvl="1">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2pPr>
            <a:lvl3pPr lvl="2">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3pPr>
            <a:lvl4pPr lvl="3">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4pPr>
            <a:lvl5pPr lvl="4">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5pPr>
            <a:lvl6pPr lvl="5">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6pPr>
            <a:lvl7pPr lvl="6">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7pPr>
            <a:lvl8pPr lvl="7">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8pPr>
            <a:lvl9pPr lvl="8">
              <a:spcBef>
                <a:spcPts val="0"/>
              </a:spcBef>
              <a:spcAft>
                <a:spcPts val="0"/>
              </a:spcAft>
              <a:buSzPts val="1000"/>
              <a:buFont typeface="Taviraj SemiBold"/>
              <a:buNone/>
              <a:defRPr sz="1000">
                <a:highlight>
                  <a:schemeClr val="lt2"/>
                </a:highlight>
                <a:latin typeface="Taviraj SemiBold"/>
                <a:ea typeface="Taviraj SemiBold"/>
                <a:cs typeface="Taviraj SemiBold"/>
                <a:sym typeface="Taviraj SemiBold"/>
              </a:defRPr>
            </a:lvl9pPr>
          </a:lstStyle>
          <a:p>
            <a:endParaRPr/>
          </a:p>
        </p:txBody>
      </p:sp>
      <p:sp>
        <p:nvSpPr>
          <p:cNvPr id="305" name="Google Shape;305;p34"/>
          <p:cNvSpPr txBox="1">
            <a:spLocks noGrp="1"/>
          </p:cNvSpPr>
          <p:nvPr>
            <p:ph type="subTitle" idx="21"/>
          </p:nvPr>
        </p:nvSpPr>
        <p:spPr>
          <a:xfrm>
            <a:off x="501500" y="1701200"/>
            <a:ext cx="2755800" cy="207900"/>
          </a:xfrm>
          <a:prstGeom prst="rect">
            <a:avLst/>
          </a:prstGeom>
          <a:noFill/>
        </p:spPr>
        <p:txBody>
          <a:bodyPr spcFirstLastPara="1" wrap="square" lIns="0" tIns="0" rIns="0" bIns="0" anchor="ctr"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a:endParaRPr/>
          </a:p>
        </p:txBody>
      </p:sp>
    </p:spTree>
    <p:extLst>
      <p:ext uri="{BB962C8B-B14F-4D97-AF65-F5344CB8AC3E}">
        <p14:creationId xmlns:p14="http://schemas.microsoft.com/office/powerpoint/2010/main" val="2297940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Alt 1">
  <p:cSld name="BLANK_2">
    <p:bg>
      <p:bgPr>
        <a:solidFill>
          <a:schemeClr val="dk1"/>
        </a:solidFill>
        <a:effectLst/>
      </p:bgPr>
    </p:bg>
    <p:spTree>
      <p:nvGrpSpPr>
        <p:cNvPr id="1" name="Shape 60"/>
        <p:cNvGrpSpPr/>
        <p:nvPr/>
      </p:nvGrpSpPr>
      <p:grpSpPr>
        <a:xfrm>
          <a:off x="0" y="0"/>
          <a:ext cx="0" cy="0"/>
          <a:chOff x="0" y="0"/>
          <a:chExt cx="0" cy="0"/>
        </a:xfrm>
      </p:grpSpPr>
      <p:sp>
        <p:nvSpPr>
          <p:cNvPr id="61" name="Google Shape;61;p15"/>
          <p:cNvSpPr>
            <a:spLocks noGrp="1"/>
          </p:cNvSpPr>
          <p:nvPr>
            <p:ph type="pic" idx="2"/>
          </p:nvPr>
        </p:nvSpPr>
        <p:spPr>
          <a:xfrm>
            <a:off x="6099100" y="1796550"/>
            <a:ext cx="2724600" cy="2334300"/>
          </a:xfrm>
          <a:prstGeom prst="rect">
            <a:avLst/>
          </a:prstGeom>
          <a:noFill/>
          <a:ln>
            <a:noFill/>
          </a:ln>
        </p:spPr>
      </p:sp>
      <p:sp>
        <p:nvSpPr>
          <p:cNvPr id="62" name="Google Shape;62;p15"/>
          <p:cNvSpPr txBox="1">
            <a:spLocks noGrp="1"/>
          </p:cNvSpPr>
          <p:nvPr>
            <p:ph type="title"/>
          </p:nvPr>
        </p:nvSpPr>
        <p:spPr>
          <a:xfrm>
            <a:off x="228600" y="749904"/>
            <a:ext cx="5509500" cy="17265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7600">
                <a:solidFill>
                  <a:schemeClr val="lt1"/>
                </a:solidFill>
              </a:defRPr>
            </a:lvl1pPr>
            <a:lvl2pPr lvl="1">
              <a:lnSpc>
                <a:spcPct val="80000"/>
              </a:lnSpc>
              <a:spcBef>
                <a:spcPts val="0"/>
              </a:spcBef>
              <a:spcAft>
                <a:spcPts val="0"/>
              </a:spcAft>
              <a:buNone/>
              <a:defRPr sz="7600">
                <a:solidFill>
                  <a:schemeClr val="dk1"/>
                </a:solidFill>
              </a:defRPr>
            </a:lvl2pPr>
            <a:lvl3pPr lvl="2">
              <a:lnSpc>
                <a:spcPct val="80000"/>
              </a:lnSpc>
              <a:spcBef>
                <a:spcPts val="0"/>
              </a:spcBef>
              <a:spcAft>
                <a:spcPts val="0"/>
              </a:spcAft>
              <a:buNone/>
              <a:defRPr sz="7600">
                <a:solidFill>
                  <a:schemeClr val="dk1"/>
                </a:solidFill>
              </a:defRPr>
            </a:lvl3pPr>
            <a:lvl4pPr lvl="3">
              <a:lnSpc>
                <a:spcPct val="80000"/>
              </a:lnSpc>
              <a:spcBef>
                <a:spcPts val="0"/>
              </a:spcBef>
              <a:spcAft>
                <a:spcPts val="0"/>
              </a:spcAft>
              <a:buNone/>
              <a:defRPr sz="7600">
                <a:solidFill>
                  <a:schemeClr val="dk1"/>
                </a:solidFill>
              </a:defRPr>
            </a:lvl4pPr>
            <a:lvl5pPr lvl="4">
              <a:lnSpc>
                <a:spcPct val="80000"/>
              </a:lnSpc>
              <a:spcBef>
                <a:spcPts val="0"/>
              </a:spcBef>
              <a:spcAft>
                <a:spcPts val="0"/>
              </a:spcAft>
              <a:buNone/>
              <a:defRPr sz="7600">
                <a:solidFill>
                  <a:schemeClr val="dk1"/>
                </a:solidFill>
              </a:defRPr>
            </a:lvl5pPr>
            <a:lvl6pPr lvl="5">
              <a:lnSpc>
                <a:spcPct val="80000"/>
              </a:lnSpc>
              <a:spcBef>
                <a:spcPts val="0"/>
              </a:spcBef>
              <a:spcAft>
                <a:spcPts val="0"/>
              </a:spcAft>
              <a:buNone/>
              <a:defRPr sz="7600">
                <a:solidFill>
                  <a:schemeClr val="dk1"/>
                </a:solidFill>
              </a:defRPr>
            </a:lvl6pPr>
            <a:lvl7pPr lvl="6">
              <a:lnSpc>
                <a:spcPct val="80000"/>
              </a:lnSpc>
              <a:spcBef>
                <a:spcPts val="0"/>
              </a:spcBef>
              <a:spcAft>
                <a:spcPts val="0"/>
              </a:spcAft>
              <a:buNone/>
              <a:defRPr sz="7600">
                <a:solidFill>
                  <a:schemeClr val="dk1"/>
                </a:solidFill>
              </a:defRPr>
            </a:lvl7pPr>
            <a:lvl8pPr lvl="7">
              <a:lnSpc>
                <a:spcPct val="80000"/>
              </a:lnSpc>
              <a:spcBef>
                <a:spcPts val="0"/>
              </a:spcBef>
              <a:spcAft>
                <a:spcPts val="0"/>
              </a:spcAft>
              <a:buNone/>
              <a:defRPr sz="7600">
                <a:solidFill>
                  <a:schemeClr val="dk1"/>
                </a:solidFill>
              </a:defRPr>
            </a:lvl8pPr>
            <a:lvl9pPr lvl="8">
              <a:lnSpc>
                <a:spcPct val="80000"/>
              </a:lnSpc>
              <a:spcBef>
                <a:spcPts val="0"/>
              </a:spcBef>
              <a:spcAft>
                <a:spcPts val="0"/>
              </a:spcAft>
              <a:buNone/>
              <a:defRPr sz="7600">
                <a:solidFill>
                  <a:schemeClr val="dk1"/>
                </a:solidFill>
              </a:defRPr>
            </a:lvl9pPr>
          </a:lstStyle>
          <a:p>
            <a:endParaRPr/>
          </a:p>
        </p:txBody>
      </p:sp>
      <p:sp>
        <p:nvSpPr>
          <p:cNvPr id="63" name="Google Shape;63;p15"/>
          <p:cNvSpPr txBox="1">
            <a:spLocks noGrp="1"/>
          </p:cNvSpPr>
          <p:nvPr>
            <p:ph type="subTitle" idx="1"/>
          </p:nvPr>
        </p:nvSpPr>
        <p:spPr>
          <a:xfrm>
            <a:off x="320100" y="47909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elcome">
  <p:cSld name="CUSTOM_2">
    <p:bg>
      <p:bgPr>
        <a:solidFill>
          <a:schemeClr val="accent1"/>
        </a:solid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221750" y="1448100"/>
            <a:ext cx="8700600" cy="2247300"/>
          </a:xfrm>
          <a:prstGeom prst="rect">
            <a:avLst/>
          </a:prstGeom>
        </p:spPr>
        <p:txBody>
          <a:bodyPr spcFirstLastPara="1" wrap="square" lIns="91425" tIns="91425" rIns="91425" bIns="91425" anchor="t" anchorCtr="0">
            <a:noAutofit/>
          </a:bodyPr>
          <a:lstStyle>
            <a:lvl1pPr lvl="0">
              <a:spcBef>
                <a:spcPts val="0"/>
              </a:spcBef>
              <a:spcAft>
                <a:spcPts val="0"/>
              </a:spcAft>
              <a:buNone/>
              <a:defRPr sz="13000">
                <a:solidFill>
                  <a:schemeClr val="lt1"/>
                </a:solidFill>
                <a:latin typeface="Taviraj"/>
                <a:ea typeface="Taviraj"/>
                <a:cs typeface="Taviraj"/>
                <a:sym typeface="Taviraj"/>
              </a:defRPr>
            </a:lvl1pPr>
            <a:lvl2pPr lvl="1">
              <a:spcBef>
                <a:spcPts val="0"/>
              </a:spcBef>
              <a:spcAft>
                <a:spcPts val="0"/>
              </a:spcAft>
              <a:buSzPts val="3000"/>
              <a:buFont typeface="Taviraj"/>
              <a:buNone/>
              <a:defRPr/>
            </a:lvl2pPr>
            <a:lvl3pPr lvl="2">
              <a:spcBef>
                <a:spcPts val="0"/>
              </a:spcBef>
              <a:spcAft>
                <a:spcPts val="0"/>
              </a:spcAft>
              <a:buSzPts val="3000"/>
              <a:buFont typeface="Taviraj"/>
              <a:buNone/>
              <a:defRPr/>
            </a:lvl3pPr>
            <a:lvl4pPr lvl="3">
              <a:spcBef>
                <a:spcPts val="0"/>
              </a:spcBef>
              <a:spcAft>
                <a:spcPts val="0"/>
              </a:spcAft>
              <a:buSzPts val="3000"/>
              <a:buFont typeface="Taviraj"/>
              <a:buNone/>
              <a:defRPr/>
            </a:lvl4pPr>
            <a:lvl5pPr lvl="4">
              <a:spcBef>
                <a:spcPts val="0"/>
              </a:spcBef>
              <a:spcAft>
                <a:spcPts val="0"/>
              </a:spcAft>
              <a:buSzPts val="3000"/>
              <a:buFont typeface="Taviraj"/>
              <a:buNone/>
              <a:defRPr/>
            </a:lvl5pPr>
            <a:lvl6pPr lvl="5">
              <a:spcBef>
                <a:spcPts val="0"/>
              </a:spcBef>
              <a:spcAft>
                <a:spcPts val="0"/>
              </a:spcAft>
              <a:buSzPts val="3000"/>
              <a:buFont typeface="Taviraj"/>
              <a:buNone/>
              <a:defRPr/>
            </a:lvl6pPr>
            <a:lvl7pPr lvl="6">
              <a:spcBef>
                <a:spcPts val="0"/>
              </a:spcBef>
              <a:spcAft>
                <a:spcPts val="0"/>
              </a:spcAft>
              <a:buSzPts val="3000"/>
              <a:buFont typeface="Taviraj"/>
              <a:buNone/>
              <a:defRPr/>
            </a:lvl7pPr>
            <a:lvl8pPr lvl="7">
              <a:spcBef>
                <a:spcPts val="0"/>
              </a:spcBef>
              <a:spcAft>
                <a:spcPts val="0"/>
              </a:spcAft>
              <a:buSzPts val="3000"/>
              <a:buFont typeface="Taviraj"/>
              <a:buNone/>
              <a:defRPr/>
            </a:lvl8pPr>
            <a:lvl9pPr lvl="8">
              <a:spcBef>
                <a:spcPts val="0"/>
              </a:spcBef>
              <a:spcAft>
                <a:spcPts val="0"/>
              </a:spcAft>
              <a:buSzPts val="3000"/>
              <a:buFont typeface="Taviraj"/>
              <a:buNone/>
              <a:defRPr/>
            </a:lvl9pPr>
          </a:lstStyle>
          <a:p>
            <a:endParaRPr/>
          </a:p>
        </p:txBody>
      </p:sp>
      <p:sp>
        <p:nvSpPr>
          <p:cNvPr id="66" name="Google Shape;66;p16"/>
          <p:cNvSpPr txBox="1">
            <a:spLocks noGrp="1"/>
          </p:cNvSpPr>
          <p:nvPr>
            <p:ph type="subTitle" idx="1"/>
          </p:nvPr>
        </p:nvSpPr>
        <p:spPr>
          <a:xfrm>
            <a:off x="314444" y="1197700"/>
            <a:ext cx="1887000" cy="592200"/>
          </a:xfrm>
          <a:prstGeom prst="rect">
            <a:avLst/>
          </a:prstGeom>
        </p:spPr>
        <p:txBody>
          <a:bodyPr spcFirstLastPara="1" wrap="square" lIns="0" tIns="0" rIns="2750" bIns="0" anchor="ctr" anchorCtr="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1800"/>
              <a:buNone/>
              <a:defRPr>
                <a:solidFill>
                  <a:schemeClr val="lt1"/>
                </a:solidFill>
              </a:defRPr>
            </a:lvl2pPr>
            <a:lvl3pPr lvl="2">
              <a:spcBef>
                <a:spcPts val="0"/>
              </a:spcBef>
              <a:spcAft>
                <a:spcPts val="0"/>
              </a:spcAft>
              <a:buClr>
                <a:schemeClr val="lt1"/>
              </a:buClr>
              <a:buSzPts val="1800"/>
              <a:buNone/>
              <a:defRPr>
                <a:solidFill>
                  <a:schemeClr val="lt1"/>
                </a:solidFill>
              </a:defRPr>
            </a:lvl3pPr>
            <a:lvl4pPr lvl="3">
              <a:spcBef>
                <a:spcPts val="0"/>
              </a:spcBef>
              <a:spcAft>
                <a:spcPts val="0"/>
              </a:spcAft>
              <a:buClr>
                <a:schemeClr val="lt1"/>
              </a:buClr>
              <a:buSzPts val="1800"/>
              <a:buNone/>
              <a:defRPr>
                <a:solidFill>
                  <a:schemeClr val="lt1"/>
                </a:solidFill>
              </a:defRPr>
            </a:lvl4pPr>
            <a:lvl5pPr lvl="4">
              <a:spcBef>
                <a:spcPts val="0"/>
              </a:spcBef>
              <a:spcAft>
                <a:spcPts val="0"/>
              </a:spcAft>
              <a:buClr>
                <a:schemeClr val="lt1"/>
              </a:buClr>
              <a:buSzPts val="1800"/>
              <a:buNone/>
              <a:defRPr>
                <a:solidFill>
                  <a:schemeClr val="lt1"/>
                </a:solidFill>
              </a:defRPr>
            </a:lvl5pPr>
            <a:lvl6pPr lvl="5">
              <a:spcBef>
                <a:spcPts val="0"/>
              </a:spcBef>
              <a:spcAft>
                <a:spcPts val="0"/>
              </a:spcAft>
              <a:buClr>
                <a:schemeClr val="lt1"/>
              </a:buClr>
              <a:buSzPts val="1800"/>
              <a:buNone/>
              <a:defRPr>
                <a:solidFill>
                  <a:schemeClr val="lt1"/>
                </a:solidFill>
              </a:defRPr>
            </a:lvl6pPr>
            <a:lvl7pPr lvl="6">
              <a:spcBef>
                <a:spcPts val="0"/>
              </a:spcBef>
              <a:spcAft>
                <a:spcPts val="0"/>
              </a:spcAft>
              <a:buClr>
                <a:schemeClr val="lt1"/>
              </a:buClr>
              <a:buSzPts val="1800"/>
              <a:buNone/>
              <a:defRPr>
                <a:solidFill>
                  <a:schemeClr val="lt1"/>
                </a:solidFill>
              </a:defRPr>
            </a:lvl7pPr>
            <a:lvl8pPr lvl="7">
              <a:spcBef>
                <a:spcPts val="0"/>
              </a:spcBef>
              <a:spcAft>
                <a:spcPts val="0"/>
              </a:spcAft>
              <a:buClr>
                <a:schemeClr val="lt1"/>
              </a:buClr>
              <a:buSzPts val="1800"/>
              <a:buNone/>
              <a:defRPr>
                <a:solidFill>
                  <a:schemeClr val="lt1"/>
                </a:solidFill>
              </a:defRPr>
            </a:lvl8pPr>
            <a:lvl9pPr lvl="8">
              <a:spcBef>
                <a:spcPts val="0"/>
              </a:spcBef>
              <a:spcAft>
                <a:spcPts val="0"/>
              </a:spcAft>
              <a:buClr>
                <a:schemeClr val="lt1"/>
              </a:buClr>
              <a:buSzPts val="1800"/>
              <a:buNone/>
              <a:defRPr>
                <a:solidFill>
                  <a:schemeClr val="lt1"/>
                </a:solidFill>
              </a:defRPr>
            </a:lvl9pPr>
          </a:lstStyle>
          <a:p>
            <a:endParaRPr/>
          </a:p>
        </p:txBody>
      </p:sp>
      <p:sp>
        <p:nvSpPr>
          <p:cNvPr id="67" name="Google Shape;67;p16"/>
          <p:cNvSpPr txBox="1">
            <a:spLocks noGrp="1"/>
          </p:cNvSpPr>
          <p:nvPr>
            <p:ph type="subTitle" idx="2"/>
          </p:nvPr>
        </p:nvSpPr>
        <p:spPr>
          <a:xfrm>
            <a:off x="2131994" y="1197700"/>
            <a:ext cx="5065500" cy="603900"/>
          </a:xfrm>
          <a:prstGeom prst="rect">
            <a:avLst/>
          </a:prstGeom>
        </p:spPr>
        <p:txBody>
          <a:bodyPr spcFirstLastPara="1" wrap="square" lIns="0" tIns="0" rIns="0" bIns="0" anchor="ctr" anchorCtr="0">
            <a:noAutofit/>
          </a:bodyPr>
          <a:lstStyle>
            <a:lvl1pPr lvl="0">
              <a:lnSpc>
                <a:spcPct val="90000"/>
              </a:lnSpc>
              <a:spcBef>
                <a:spcPts val="0"/>
              </a:spcBef>
              <a:spcAft>
                <a:spcPts val="0"/>
              </a:spcAft>
              <a:buNone/>
              <a:defRPr sz="3200">
                <a:solidFill>
                  <a:schemeClr val="lt1"/>
                </a:solidFill>
                <a:latin typeface="Taviraj"/>
                <a:ea typeface="Taviraj"/>
                <a:cs typeface="Taviraj"/>
                <a:sym typeface="Taviraj"/>
              </a:defRPr>
            </a:lvl1pPr>
            <a:lvl2pPr lvl="1">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2pPr>
            <a:lvl3pPr lvl="2">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3pPr>
            <a:lvl4pPr lvl="3">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4pPr>
            <a:lvl5pPr lvl="4">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5pPr>
            <a:lvl6pPr lvl="5">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6pPr>
            <a:lvl7pPr lvl="6">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7pPr>
            <a:lvl8pPr lvl="7">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8pPr>
            <a:lvl9pPr lvl="8">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9pPr>
          </a:lstStyle>
          <a:p>
            <a:endParaRPr/>
          </a:p>
        </p:txBody>
      </p:sp>
      <p:sp>
        <p:nvSpPr>
          <p:cNvPr id="68" name="Google Shape;68;p16"/>
          <p:cNvSpPr txBox="1">
            <a:spLocks noGrp="1"/>
          </p:cNvSpPr>
          <p:nvPr>
            <p:ph type="body" idx="3"/>
          </p:nvPr>
        </p:nvSpPr>
        <p:spPr>
          <a:xfrm>
            <a:off x="5385650" y="3337800"/>
            <a:ext cx="3529800" cy="581700"/>
          </a:xfrm>
          <a:prstGeom prst="rect">
            <a:avLst/>
          </a:prstGeom>
        </p:spPr>
        <p:txBody>
          <a:bodyPr spcFirstLastPara="1" wrap="square" lIns="91425" tIns="91425" rIns="91425" bIns="91425" anchor="t" anchorCtr="0">
            <a:noAutofit/>
          </a:bodyPr>
          <a:lstStyle>
            <a:lvl1pPr marL="457200" lvl="0" indent="-355600">
              <a:spcBef>
                <a:spcPts val="0"/>
              </a:spcBef>
              <a:spcAft>
                <a:spcPts val="0"/>
              </a:spcAft>
              <a:buClr>
                <a:schemeClr val="lt1"/>
              </a:buClr>
              <a:buSzPts val="2000"/>
              <a:buFont typeface="Inter Light"/>
              <a:buChar char="●"/>
              <a:defRPr sz="2000">
                <a:solidFill>
                  <a:schemeClr val="lt1"/>
                </a:solidFill>
              </a:defRPr>
            </a:lvl1pPr>
            <a:lvl2pPr marL="914400" lvl="1" indent="-355600">
              <a:spcBef>
                <a:spcPts val="0"/>
              </a:spcBef>
              <a:spcAft>
                <a:spcPts val="0"/>
              </a:spcAft>
              <a:buClr>
                <a:schemeClr val="lt1"/>
              </a:buClr>
              <a:buSzPts val="2000"/>
              <a:buFont typeface="Inter Light"/>
              <a:buChar char="○"/>
              <a:defRPr sz="2000">
                <a:solidFill>
                  <a:schemeClr val="lt1"/>
                </a:solidFill>
              </a:defRPr>
            </a:lvl2pPr>
            <a:lvl3pPr marL="1371600" lvl="2" indent="-355600">
              <a:spcBef>
                <a:spcPts val="0"/>
              </a:spcBef>
              <a:spcAft>
                <a:spcPts val="0"/>
              </a:spcAft>
              <a:buClr>
                <a:schemeClr val="lt1"/>
              </a:buClr>
              <a:buSzPts val="2000"/>
              <a:buFont typeface="Inter Light"/>
              <a:buChar char="■"/>
              <a:defRPr sz="2000">
                <a:solidFill>
                  <a:schemeClr val="lt1"/>
                </a:solidFill>
              </a:defRPr>
            </a:lvl3pPr>
            <a:lvl4pPr marL="1828800" lvl="3" indent="-355600">
              <a:spcBef>
                <a:spcPts val="0"/>
              </a:spcBef>
              <a:spcAft>
                <a:spcPts val="0"/>
              </a:spcAft>
              <a:buClr>
                <a:schemeClr val="lt1"/>
              </a:buClr>
              <a:buSzPts val="2000"/>
              <a:buFont typeface="Inter Light"/>
              <a:buChar char="●"/>
              <a:defRPr sz="2000">
                <a:solidFill>
                  <a:schemeClr val="lt1"/>
                </a:solidFill>
              </a:defRPr>
            </a:lvl4pPr>
            <a:lvl5pPr marL="2286000" lvl="4" indent="-355600">
              <a:spcBef>
                <a:spcPts val="0"/>
              </a:spcBef>
              <a:spcAft>
                <a:spcPts val="0"/>
              </a:spcAft>
              <a:buClr>
                <a:schemeClr val="lt1"/>
              </a:buClr>
              <a:buSzPts val="2000"/>
              <a:buFont typeface="Inter Light"/>
              <a:buChar char="○"/>
              <a:defRPr sz="2000">
                <a:solidFill>
                  <a:schemeClr val="lt1"/>
                </a:solidFill>
              </a:defRPr>
            </a:lvl5pPr>
            <a:lvl6pPr marL="2743200" lvl="5" indent="-355600">
              <a:spcBef>
                <a:spcPts val="0"/>
              </a:spcBef>
              <a:spcAft>
                <a:spcPts val="0"/>
              </a:spcAft>
              <a:buClr>
                <a:schemeClr val="lt1"/>
              </a:buClr>
              <a:buSzPts val="2000"/>
              <a:buFont typeface="Inter Light"/>
              <a:buChar char="■"/>
              <a:defRPr sz="2000">
                <a:solidFill>
                  <a:schemeClr val="lt1"/>
                </a:solidFill>
              </a:defRPr>
            </a:lvl6pPr>
            <a:lvl7pPr marL="3200400" lvl="6" indent="-355600">
              <a:spcBef>
                <a:spcPts val="0"/>
              </a:spcBef>
              <a:spcAft>
                <a:spcPts val="0"/>
              </a:spcAft>
              <a:buClr>
                <a:schemeClr val="lt1"/>
              </a:buClr>
              <a:buSzPts val="2000"/>
              <a:buFont typeface="Inter Light"/>
              <a:buChar char="●"/>
              <a:defRPr sz="2000">
                <a:solidFill>
                  <a:schemeClr val="lt1"/>
                </a:solidFill>
              </a:defRPr>
            </a:lvl7pPr>
            <a:lvl8pPr marL="3657600" lvl="7" indent="-355600">
              <a:spcBef>
                <a:spcPts val="0"/>
              </a:spcBef>
              <a:spcAft>
                <a:spcPts val="0"/>
              </a:spcAft>
              <a:buClr>
                <a:schemeClr val="lt1"/>
              </a:buClr>
              <a:buSzPts val="2000"/>
              <a:buFont typeface="Inter Light"/>
              <a:buChar char="○"/>
              <a:defRPr sz="2000">
                <a:solidFill>
                  <a:schemeClr val="lt1"/>
                </a:solidFill>
              </a:defRPr>
            </a:lvl8pPr>
            <a:lvl9pPr marL="4114800" lvl="8" indent="-355600">
              <a:spcBef>
                <a:spcPts val="0"/>
              </a:spcBef>
              <a:spcAft>
                <a:spcPts val="0"/>
              </a:spcAft>
              <a:buClr>
                <a:schemeClr val="lt1"/>
              </a:buClr>
              <a:buSzPts val="2000"/>
              <a:buFont typeface="Inter Light"/>
              <a:buChar char="■"/>
              <a:defRPr sz="2000">
                <a:solidFill>
                  <a:schemeClr val="lt1"/>
                </a:solidFill>
              </a:defRPr>
            </a:lvl9pPr>
          </a:lstStyle>
          <a:p>
            <a:endParaRPr/>
          </a:p>
        </p:txBody>
      </p:sp>
      <p:sp>
        <p:nvSpPr>
          <p:cNvPr id="69" name="Google Shape;69;p16"/>
          <p:cNvSpPr txBox="1">
            <a:spLocks noGrp="1"/>
          </p:cNvSpPr>
          <p:nvPr>
            <p:ph type="subTitle" idx="4"/>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70" name="Google Shape;70;p16"/>
          <p:cNvSpPr txBox="1">
            <a:spLocks noGrp="1"/>
          </p:cNvSpPr>
          <p:nvPr>
            <p:ph type="subTitle" idx="5"/>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solidFill>
                  <a:schemeClr val="lt1"/>
                </a:solidFill>
              </a:defRPr>
            </a:lvl1pPr>
            <a:lvl2pPr lvl="1" algn="r">
              <a:spcBef>
                <a:spcPts val="0"/>
              </a:spcBef>
              <a:spcAft>
                <a:spcPts val="0"/>
              </a:spcAft>
              <a:buNone/>
              <a:defRPr sz="700">
                <a:solidFill>
                  <a:schemeClr val="lt1"/>
                </a:solidFill>
              </a:defRPr>
            </a:lvl2pPr>
            <a:lvl3pPr lvl="2" algn="r">
              <a:spcBef>
                <a:spcPts val="0"/>
              </a:spcBef>
              <a:spcAft>
                <a:spcPts val="0"/>
              </a:spcAft>
              <a:buNone/>
              <a:defRPr sz="700">
                <a:solidFill>
                  <a:schemeClr val="lt1"/>
                </a:solidFill>
              </a:defRPr>
            </a:lvl3pPr>
            <a:lvl4pPr lvl="3" algn="r">
              <a:spcBef>
                <a:spcPts val="0"/>
              </a:spcBef>
              <a:spcAft>
                <a:spcPts val="0"/>
              </a:spcAft>
              <a:buNone/>
              <a:defRPr sz="700">
                <a:solidFill>
                  <a:schemeClr val="lt1"/>
                </a:solidFill>
              </a:defRPr>
            </a:lvl4pPr>
            <a:lvl5pPr lvl="4" algn="r">
              <a:spcBef>
                <a:spcPts val="0"/>
              </a:spcBef>
              <a:spcAft>
                <a:spcPts val="0"/>
              </a:spcAft>
              <a:buNone/>
              <a:defRPr sz="700">
                <a:solidFill>
                  <a:schemeClr val="lt1"/>
                </a:solidFill>
              </a:defRPr>
            </a:lvl5pPr>
            <a:lvl6pPr lvl="5" algn="r">
              <a:spcBef>
                <a:spcPts val="0"/>
              </a:spcBef>
              <a:spcAft>
                <a:spcPts val="0"/>
              </a:spcAft>
              <a:buNone/>
              <a:defRPr sz="700">
                <a:solidFill>
                  <a:schemeClr val="lt1"/>
                </a:solidFill>
              </a:defRPr>
            </a:lvl6pPr>
            <a:lvl7pPr lvl="6" algn="r">
              <a:spcBef>
                <a:spcPts val="0"/>
              </a:spcBef>
              <a:spcAft>
                <a:spcPts val="0"/>
              </a:spcAft>
              <a:buNone/>
              <a:defRPr sz="700">
                <a:solidFill>
                  <a:schemeClr val="lt1"/>
                </a:solidFill>
              </a:defRPr>
            </a:lvl7pPr>
            <a:lvl8pPr lvl="7" algn="r">
              <a:spcBef>
                <a:spcPts val="0"/>
              </a:spcBef>
              <a:spcAft>
                <a:spcPts val="0"/>
              </a:spcAft>
              <a:buNone/>
              <a:defRPr sz="700">
                <a:solidFill>
                  <a:schemeClr val="lt1"/>
                </a:solidFill>
              </a:defRPr>
            </a:lvl8pPr>
            <a:lvl9pPr lvl="8" algn="r">
              <a:spcBef>
                <a:spcPts val="0"/>
              </a:spcBef>
              <a:spcAft>
                <a:spcPts val="0"/>
              </a:spcAft>
              <a:buNone/>
              <a:defRPr sz="7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E46962"/>
          </p15:clr>
        </p15:guide>
        <p15:guide id="2" orient="horz" pos="2328">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title only">
  <p:cSld name="BLANK_1_1_1_1">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228650" y="334575"/>
            <a:ext cx="5248500" cy="587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4400">
                <a:solidFill>
                  <a:schemeClr val="dk1"/>
                </a:solidFill>
                <a:latin typeface="Inter Light"/>
                <a:ea typeface="Inter Light"/>
                <a:cs typeface="Inter Light"/>
                <a:sym typeface="Inter Light"/>
              </a:defRPr>
            </a:lvl1pPr>
            <a:lvl2pPr lvl="1">
              <a:lnSpc>
                <a:spcPct val="80000"/>
              </a:lnSpc>
              <a:spcBef>
                <a:spcPts val="0"/>
              </a:spcBef>
              <a:spcAft>
                <a:spcPts val="0"/>
              </a:spcAft>
              <a:buNone/>
              <a:defRPr sz="4400">
                <a:solidFill>
                  <a:schemeClr val="dk1"/>
                </a:solidFill>
                <a:latin typeface="Inter Light"/>
                <a:ea typeface="Inter Light"/>
                <a:cs typeface="Inter Light"/>
                <a:sym typeface="Inter Light"/>
              </a:defRPr>
            </a:lvl2pPr>
            <a:lvl3pPr lvl="2">
              <a:lnSpc>
                <a:spcPct val="80000"/>
              </a:lnSpc>
              <a:spcBef>
                <a:spcPts val="0"/>
              </a:spcBef>
              <a:spcAft>
                <a:spcPts val="0"/>
              </a:spcAft>
              <a:buNone/>
              <a:defRPr sz="4400">
                <a:solidFill>
                  <a:schemeClr val="dk1"/>
                </a:solidFill>
                <a:latin typeface="Inter Light"/>
                <a:ea typeface="Inter Light"/>
                <a:cs typeface="Inter Light"/>
                <a:sym typeface="Inter Light"/>
              </a:defRPr>
            </a:lvl3pPr>
            <a:lvl4pPr lvl="3">
              <a:lnSpc>
                <a:spcPct val="80000"/>
              </a:lnSpc>
              <a:spcBef>
                <a:spcPts val="0"/>
              </a:spcBef>
              <a:spcAft>
                <a:spcPts val="0"/>
              </a:spcAft>
              <a:buNone/>
              <a:defRPr sz="4400">
                <a:solidFill>
                  <a:schemeClr val="dk1"/>
                </a:solidFill>
                <a:latin typeface="Inter Light"/>
                <a:ea typeface="Inter Light"/>
                <a:cs typeface="Inter Light"/>
                <a:sym typeface="Inter Light"/>
              </a:defRPr>
            </a:lvl4pPr>
            <a:lvl5pPr lvl="4">
              <a:lnSpc>
                <a:spcPct val="80000"/>
              </a:lnSpc>
              <a:spcBef>
                <a:spcPts val="0"/>
              </a:spcBef>
              <a:spcAft>
                <a:spcPts val="0"/>
              </a:spcAft>
              <a:buNone/>
              <a:defRPr sz="4400">
                <a:solidFill>
                  <a:schemeClr val="dk1"/>
                </a:solidFill>
                <a:latin typeface="Inter Light"/>
                <a:ea typeface="Inter Light"/>
                <a:cs typeface="Inter Light"/>
                <a:sym typeface="Inter Light"/>
              </a:defRPr>
            </a:lvl5pPr>
            <a:lvl6pPr lvl="5">
              <a:lnSpc>
                <a:spcPct val="80000"/>
              </a:lnSpc>
              <a:spcBef>
                <a:spcPts val="0"/>
              </a:spcBef>
              <a:spcAft>
                <a:spcPts val="0"/>
              </a:spcAft>
              <a:buNone/>
              <a:defRPr sz="4400">
                <a:solidFill>
                  <a:schemeClr val="dk1"/>
                </a:solidFill>
                <a:latin typeface="Inter Light"/>
                <a:ea typeface="Inter Light"/>
                <a:cs typeface="Inter Light"/>
                <a:sym typeface="Inter Light"/>
              </a:defRPr>
            </a:lvl6pPr>
            <a:lvl7pPr lvl="6">
              <a:lnSpc>
                <a:spcPct val="80000"/>
              </a:lnSpc>
              <a:spcBef>
                <a:spcPts val="0"/>
              </a:spcBef>
              <a:spcAft>
                <a:spcPts val="0"/>
              </a:spcAft>
              <a:buNone/>
              <a:defRPr sz="4400">
                <a:solidFill>
                  <a:schemeClr val="dk1"/>
                </a:solidFill>
                <a:latin typeface="Inter Light"/>
                <a:ea typeface="Inter Light"/>
                <a:cs typeface="Inter Light"/>
                <a:sym typeface="Inter Light"/>
              </a:defRPr>
            </a:lvl7pPr>
            <a:lvl8pPr lvl="7">
              <a:lnSpc>
                <a:spcPct val="80000"/>
              </a:lnSpc>
              <a:spcBef>
                <a:spcPts val="0"/>
              </a:spcBef>
              <a:spcAft>
                <a:spcPts val="0"/>
              </a:spcAft>
              <a:buNone/>
              <a:defRPr sz="4400">
                <a:solidFill>
                  <a:schemeClr val="dk1"/>
                </a:solidFill>
                <a:latin typeface="Inter Light"/>
                <a:ea typeface="Inter Light"/>
                <a:cs typeface="Inter Light"/>
                <a:sym typeface="Inter Light"/>
              </a:defRPr>
            </a:lvl8pPr>
            <a:lvl9pPr lvl="8">
              <a:lnSpc>
                <a:spcPct val="80000"/>
              </a:lnSpc>
              <a:spcBef>
                <a:spcPts val="0"/>
              </a:spcBef>
              <a:spcAft>
                <a:spcPts val="0"/>
              </a:spcAft>
              <a:buNone/>
              <a:defRPr sz="4400">
                <a:solidFill>
                  <a:schemeClr val="dk1"/>
                </a:solidFill>
                <a:latin typeface="Inter Light"/>
                <a:ea typeface="Inter Light"/>
                <a:cs typeface="Inter Light"/>
                <a:sym typeface="Inter Light"/>
              </a:defRPr>
            </a:lvl9pPr>
          </a:lstStyle>
          <a:p>
            <a:endParaRPr/>
          </a:p>
        </p:txBody>
      </p:sp>
      <p:sp>
        <p:nvSpPr>
          <p:cNvPr id="73" name="Google Shape;73;p17"/>
          <p:cNvSpPr txBox="1">
            <a:spLocks noGrp="1"/>
          </p:cNvSpPr>
          <p:nvPr>
            <p:ph type="subTitle" idx="1"/>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lvl1pPr>
            <a:lvl2pPr lvl="1">
              <a:spcBef>
                <a:spcPts val="0"/>
              </a:spcBef>
              <a:spcAft>
                <a:spcPts val="0"/>
              </a:spcAft>
              <a:buNone/>
              <a:defRPr sz="700"/>
            </a:lvl2pPr>
            <a:lvl3pPr lvl="2">
              <a:spcBef>
                <a:spcPts val="0"/>
              </a:spcBef>
              <a:spcAft>
                <a:spcPts val="0"/>
              </a:spcAft>
              <a:buNone/>
              <a:defRPr sz="700"/>
            </a:lvl3pPr>
            <a:lvl4pPr lvl="3">
              <a:spcBef>
                <a:spcPts val="0"/>
              </a:spcBef>
              <a:spcAft>
                <a:spcPts val="0"/>
              </a:spcAft>
              <a:buNone/>
              <a:defRPr sz="700"/>
            </a:lvl4pPr>
            <a:lvl5pPr lvl="4">
              <a:spcBef>
                <a:spcPts val="0"/>
              </a:spcBef>
              <a:spcAft>
                <a:spcPts val="0"/>
              </a:spcAft>
              <a:buNone/>
              <a:defRPr sz="700"/>
            </a:lvl5pPr>
            <a:lvl6pPr lvl="5">
              <a:spcBef>
                <a:spcPts val="0"/>
              </a:spcBef>
              <a:spcAft>
                <a:spcPts val="0"/>
              </a:spcAft>
              <a:buNone/>
              <a:defRPr sz="700"/>
            </a:lvl6pPr>
            <a:lvl7pPr lvl="6">
              <a:spcBef>
                <a:spcPts val="0"/>
              </a:spcBef>
              <a:spcAft>
                <a:spcPts val="0"/>
              </a:spcAft>
              <a:buNone/>
              <a:defRPr sz="700"/>
            </a:lvl7pPr>
            <a:lvl8pPr lvl="7">
              <a:spcBef>
                <a:spcPts val="0"/>
              </a:spcBef>
              <a:spcAft>
                <a:spcPts val="0"/>
              </a:spcAft>
              <a:buNone/>
              <a:defRPr sz="700"/>
            </a:lvl8pPr>
            <a:lvl9pPr lvl="8">
              <a:spcBef>
                <a:spcPts val="0"/>
              </a:spcBef>
              <a:spcAft>
                <a:spcPts val="0"/>
              </a:spcAft>
              <a:buNone/>
              <a:defRPr sz="700"/>
            </a:lvl9pPr>
          </a:lstStyle>
          <a:p>
            <a:endParaRPr/>
          </a:p>
        </p:txBody>
      </p:sp>
      <p:sp>
        <p:nvSpPr>
          <p:cNvPr id="74" name="Google Shape;74;p17"/>
          <p:cNvSpPr txBox="1">
            <a:spLocks noGrp="1"/>
          </p:cNvSpPr>
          <p:nvPr>
            <p:ph type="subTitle" idx="2"/>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lvl1pPr>
            <a:lvl2pPr lvl="1" algn="r">
              <a:spcBef>
                <a:spcPts val="0"/>
              </a:spcBef>
              <a:spcAft>
                <a:spcPts val="0"/>
              </a:spcAft>
              <a:buNone/>
              <a:defRPr sz="700"/>
            </a:lvl2pPr>
            <a:lvl3pPr lvl="2" algn="r">
              <a:spcBef>
                <a:spcPts val="0"/>
              </a:spcBef>
              <a:spcAft>
                <a:spcPts val="0"/>
              </a:spcAft>
              <a:buNone/>
              <a:defRPr sz="700"/>
            </a:lvl3pPr>
            <a:lvl4pPr lvl="3" algn="r">
              <a:spcBef>
                <a:spcPts val="0"/>
              </a:spcBef>
              <a:spcAft>
                <a:spcPts val="0"/>
              </a:spcAft>
              <a:buNone/>
              <a:defRPr sz="700"/>
            </a:lvl4pPr>
            <a:lvl5pPr lvl="4" algn="r">
              <a:spcBef>
                <a:spcPts val="0"/>
              </a:spcBef>
              <a:spcAft>
                <a:spcPts val="0"/>
              </a:spcAft>
              <a:buNone/>
              <a:defRPr sz="700"/>
            </a:lvl5pPr>
            <a:lvl6pPr lvl="5" algn="r">
              <a:spcBef>
                <a:spcPts val="0"/>
              </a:spcBef>
              <a:spcAft>
                <a:spcPts val="0"/>
              </a:spcAft>
              <a:buNone/>
              <a:defRPr sz="700"/>
            </a:lvl6pPr>
            <a:lvl7pPr lvl="6" algn="r">
              <a:spcBef>
                <a:spcPts val="0"/>
              </a:spcBef>
              <a:spcAft>
                <a:spcPts val="0"/>
              </a:spcAft>
              <a:buNone/>
              <a:defRPr sz="700"/>
            </a:lvl7pPr>
            <a:lvl8pPr lvl="7" algn="r">
              <a:spcBef>
                <a:spcPts val="0"/>
              </a:spcBef>
              <a:spcAft>
                <a:spcPts val="0"/>
              </a:spcAft>
              <a:buNone/>
              <a:defRPr sz="700"/>
            </a:lvl8pPr>
            <a:lvl9pPr lvl="8" algn="r">
              <a:spcBef>
                <a:spcPts val="0"/>
              </a:spcBef>
              <a:spcAft>
                <a:spcPts val="0"/>
              </a:spcAft>
              <a:buNone/>
              <a:defRPr sz="7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lumns with image top right">
  <p:cSld name="BLANK_1_1_1_1_3">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228650" y="334575"/>
            <a:ext cx="5248500" cy="587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4400">
                <a:solidFill>
                  <a:schemeClr val="dk1"/>
                </a:solidFill>
              </a:defRPr>
            </a:lvl1pPr>
            <a:lvl2pPr lvl="1">
              <a:lnSpc>
                <a:spcPct val="80000"/>
              </a:lnSpc>
              <a:spcBef>
                <a:spcPts val="0"/>
              </a:spcBef>
              <a:spcAft>
                <a:spcPts val="0"/>
              </a:spcAft>
              <a:buNone/>
              <a:defRPr sz="4400">
                <a:solidFill>
                  <a:schemeClr val="dk1"/>
                </a:solidFill>
              </a:defRPr>
            </a:lvl2pPr>
            <a:lvl3pPr lvl="2">
              <a:lnSpc>
                <a:spcPct val="80000"/>
              </a:lnSpc>
              <a:spcBef>
                <a:spcPts val="0"/>
              </a:spcBef>
              <a:spcAft>
                <a:spcPts val="0"/>
              </a:spcAft>
              <a:buNone/>
              <a:defRPr sz="4400">
                <a:solidFill>
                  <a:schemeClr val="dk1"/>
                </a:solidFill>
              </a:defRPr>
            </a:lvl3pPr>
            <a:lvl4pPr lvl="3">
              <a:lnSpc>
                <a:spcPct val="80000"/>
              </a:lnSpc>
              <a:spcBef>
                <a:spcPts val="0"/>
              </a:spcBef>
              <a:spcAft>
                <a:spcPts val="0"/>
              </a:spcAft>
              <a:buNone/>
              <a:defRPr sz="4400">
                <a:solidFill>
                  <a:schemeClr val="dk1"/>
                </a:solidFill>
              </a:defRPr>
            </a:lvl4pPr>
            <a:lvl5pPr lvl="4">
              <a:lnSpc>
                <a:spcPct val="80000"/>
              </a:lnSpc>
              <a:spcBef>
                <a:spcPts val="0"/>
              </a:spcBef>
              <a:spcAft>
                <a:spcPts val="0"/>
              </a:spcAft>
              <a:buNone/>
              <a:defRPr sz="4400">
                <a:solidFill>
                  <a:schemeClr val="dk1"/>
                </a:solidFill>
              </a:defRPr>
            </a:lvl5pPr>
            <a:lvl6pPr lvl="5">
              <a:lnSpc>
                <a:spcPct val="80000"/>
              </a:lnSpc>
              <a:spcBef>
                <a:spcPts val="0"/>
              </a:spcBef>
              <a:spcAft>
                <a:spcPts val="0"/>
              </a:spcAft>
              <a:buNone/>
              <a:defRPr sz="4400">
                <a:solidFill>
                  <a:schemeClr val="dk1"/>
                </a:solidFill>
              </a:defRPr>
            </a:lvl6pPr>
            <a:lvl7pPr lvl="6">
              <a:lnSpc>
                <a:spcPct val="80000"/>
              </a:lnSpc>
              <a:spcBef>
                <a:spcPts val="0"/>
              </a:spcBef>
              <a:spcAft>
                <a:spcPts val="0"/>
              </a:spcAft>
              <a:buNone/>
              <a:defRPr sz="4400">
                <a:solidFill>
                  <a:schemeClr val="dk1"/>
                </a:solidFill>
              </a:defRPr>
            </a:lvl7pPr>
            <a:lvl8pPr lvl="7">
              <a:lnSpc>
                <a:spcPct val="80000"/>
              </a:lnSpc>
              <a:spcBef>
                <a:spcPts val="0"/>
              </a:spcBef>
              <a:spcAft>
                <a:spcPts val="0"/>
              </a:spcAft>
              <a:buNone/>
              <a:defRPr sz="4400">
                <a:solidFill>
                  <a:schemeClr val="dk1"/>
                </a:solidFill>
              </a:defRPr>
            </a:lvl8pPr>
            <a:lvl9pPr lvl="8">
              <a:lnSpc>
                <a:spcPct val="80000"/>
              </a:lnSpc>
              <a:spcBef>
                <a:spcPts val="0"/>
              </a:spcBef>
              <a:spcAft>
                <a:spcPts val="0"/>
              </a:spcAft>
              <a:buNone/>
              <a:defRPr sz="4400">
                <a:solidFill>
                  <a:schemeClr val="dk1"/>
                </a:solidFill>
              </a:defRPr>
            </a:lvl9pPr>
          </a:lstStyle>
          <a:p>
            <a:endParaRPr/>
          </a:p>
        </p:txBody>
      </p:sp>
      <p:sp>
        <p:nvSpPr>
          <p:cNvPr id="77" name="Google Shape;77;p18"/>
          <p:cNvSpPr txBox="1">
            <a:spLocks noGrp="1"/>
          </p:cNvSpPr>
          <p:nvPr>
            <p:ph type="body" idx="1"/>
          </p:nvPr>
        </p:nvSpPr>
        <p:spPr>
          <a:xfrm>
            <a:off x="228600" y="2004152"/>
            <a:ext cx="4389300" cy="727200"/>
          </a:xfrm>
          <a:prstGeom prst="rect">
            <a:avLst/>
          </a:prstGeom>
        </p:spPr>
        <p:txBody>
          <a:bodyPr spcFirstLastPara="1" wrap="square" lIns="91425" tIns="91425" rIns="91425" bIns="91425" anchor="t" anchorCtr="0">
            <a:noAutofit/>
          </a:bodyPr>
          <a:lstStyle>
            <a:lvl1pPr marL="457200" lvl="0" indent="-228600">
              <a:spcBef>
                <a:spcPts val="0"/>
              </a:spcBef>
              <a:spcAft>
                <a:spcPts val="0"/>
              </a:spcAft>
              <a:buNone/>
              <a:defRPr sz="1000">
                <a:latin typeface="Taviraj Light"/>
                <a:ea typeface="Taviraj Light"/>
                <a:cs typeface="Taviraj Light"/>
                <a:sym typeface="Taviraj Light"/>
              </a:defRPr>
            </a:lvl1pPr>
            <a:lvl2pPr marL="914400" lvl="1" indent="-228600">
              <a:spcBef>
                <a:spcPts val="0"/>
              </a:spcBef>
              <a:spcAft>
                <a:spcPts val="0"/>
              </a:spcAft>
              <a:buNone/>
              <a:defRPr sz="1000">
                <a:latin typeface="Taviraj Light"/>
                <a:ea typeface="Taviraj Light"/>
                <a:cs typeface="Taviraj Light"/>
                <a:sym typeface="Taviraj Light"/>
              </a:defRPr>
            </a:lvl2pPr>
            <a:lvl3pPr marL="1371600" lvl="2" indent="-228600">
              <a:spcBef>
                <a:spcPts val="0"/>
              </a:spcBef>
              <a:spcAft>
                <a:spcPts val="0"/>
              </a:spcAft>
              <a:buNone/>
              <a:defRPr sz="1000">
                <a:latin typeface="Taviraj Light"/>
                <a:ea typeface="Taviraj Light"/>
                <a:cs typeface="Taviraj Light"/>
                <a:sym typeface="Taviraj Light"/>
              </a:defRPr>
            </a:lvl3pPr>
            <a:lvl4pPr marL="1828800" lvl="3" indent="-228600">
              <a:spcBef>
                <a:spcPts val="0"/>
              </a:spcBef>
              <a:spcAft>
                <a:spcPts val="0"/>
              </a:spcAft>
              <a:buNone/>
              <a:defRPr sz="1000">
                <a:latin typeface="Taviraj Light"/>
                <a:ea typeface="Taviraj Light"/>
                <a:cs typeface="Taviraj Light"/>
                <a:sym typeface="Taviraj Light"/>
              </a:defRPr>
            </a:lvl4pPr>
            <a:lvl5pPr marL="2286000" lvl="4" indent="-228600">
              <a:spcBef>
                <a:spcPts val="0"/>
              </a:spcBef>
              <a:spcAft>
                <a:spcPts val="0"/>
              </a:spcAft>
              <a:buNone/>
              <a:defRPr sz="1000">
                <a:latin typeface="Taviraj Light"/>
                <a:ea typeface="Taviraj Light"/>
                <a:cs typeface="Taviraj Light"/>
                <a:sym typeface="Taviraj Light"/>
              </a:defRPr>
            </a:lvl5pPr>
            <a:lvl6pPr marL="2743200" lvl="5" indent="-228600">
              <a:spcBef>
                <a:spcPts val="0"/>
              </a:spcBef>
              <a:spcAft>
                <a:spcPts val="0"/>
              </a:spcAft>
              <a:buNone/>
              <a:defRPr sz="1000">
                <a:latin typeface="Taviraj Light"/>
                <a:ea typeface="Taviraj Light"/>
                <a:cs typeface="Taviraj Light"/>
                <a:sym typeface="Taviraj Light"/>
              </a:defRPr>
            </a:lvl6pPr>
            <a:lvl7pPr marL="3200400" lvl="6" indent="-228600">
              <a:spcBef>
                <a:spcPts val="0"/>
              </a:spcBef>
              <a:spcAft>
                <a:spcPts val="0"/>
              </a:spcAft>
              <a:buNone/>
              <a:defRPr sz="1000">
                <a:latin typeface="Taviraj Light"/>
                <a:ea typeface="Taviraj Light"/>
                <a:cs typeface="Taviraj Light"/>
                <a:sym typeface="Taviraj Light"/>
              </a:defRPr>
            </a:lvl7pPr>
            <a:lvl8pPr marL="3657600" lvl="7" indent="-228600">
              <a:spcBef>
                <a:spcPts val="0"/>
              </a:spcBef>
              <a:spcAft>
                <a:spcPts val="0"/>
              </a:spcAft>
              <a:buNone/>
              <a:defRPr sz="1000">
                <a:latin typeface="Taviraj Light"/>
                <a:ea typeface="Taviraj Light"/>
                <a:cs typeface="Taviraj Light"/>
                <a:sym typeface="Taviraj Light"/>
              </a:defRPr>
            </a:lvl8pPr>
            <a:lvl9pPr marL="4114800" lvl="8" indent="-228600">
              <a:spcBef>
                <a:spcPts val="0"/>
              </a:spcBef>
              <a:spcAft>
                <a:spcPts val="0"/>
              </a:spcAft>
              <a:buNone/>
              <a:defRPr sz="1000">
                <a:latin typeface="Taviraj Light"/>
                <a:ea typeface="Taviraj Light"/>
                <a:cs typeface="Taviraj Light"/>
                <a:sym typeface="Taviraj Light"/>
              </a:defRPr>
            </a:lvl9pPr>
          </a:lstStyle>
          <a:p>
            <a:endParaRPr/>
          </a:p>
        </p:txBody>
      </p:sp>
      <p:sp>
        <p:nvSpPr>
          <p:cNvPr id="78" name="Google Shape;78;p18"/>
          <p:cNvSpPr txBox="1">
            <a:spLocks noGrp="1"/>
          </p:cNvSpPr>
          <p:nvPr>
            <p:ph type="body" idx="2"/>
          </p:nvPr>
        </p:nvSpPr>
        <p:spPr>
          <a:xfrm>
            <a:off x="223625" y="3332073"/>
            <a:ext cx="2585700" cy="1351800"/>
          </a:xfrm>
          <a:prstGeom prst="rect">
            <a:avLst/>
          </a:prstGeom>
        </p:spPr>
        <p:txBody>
          <a:bodyPr spcFirstLastPara="1" wrap="square" lIns="91425" tIns="91425" rIns="91425" bIns="91425" anchor="t" anchorCtr="0">
            <a:noAutofit/>
          </a:bodyPr>
          <a:lstStyle>
            <a:lvl1pPr marL="457200" lvl="0" indent="-228600">
              <a:lnSpc>
                <a:spcPct val="115000"/>
              </a:lnSpc>
              <a:spcBef>
                <a:spcPts val="0"/>
              </a:spcBef>
              <a:spcAft>
                <a:spcPts val="0"/>
              </a:spcAft>
              <a:buNone/>
              <a:defRPr sz="1000">
                <a:solidFill>
                  <a:schemeClr val="dk1"/>
                </a:solidFill>
              </a:defRPr>
            </a:lvl1pPr>
            <a:lvl2pPr marL="914400" lvl="1" indent="-228600">
              <a:lnSpc>
                <a:spcPct val="115000"/>
              </a:lnSpc>
              <a:spcBef>
                <a:spcPts val="0"/>
              </a:spcBef>
              <a:spcAft>
                <a:spcPts val="0"/>
              </a:spcAft>
              <a:buNone/>
              <a:defRPr sz="1000">
                <a:solidFill>
                  <a:schemeClr val="dk1"/>
                </a:solidFill>
              </a:defRPr>
            </a:lvl2pPr>
            <a:lvl3pPr marL="1371600" lvl="2" indent="-228600">
              <a:lnSpc>
                <a:spcPct val="115000"/>
              </a:lnSpc>
              <a:spcBef>
                <a:spcPts val="0"/>
              </a:spcBef>
              <a:spcAft>
                <a:spcPts val="0"/>
              </a:spcAft>
              <a:buNone/>
              <a:defRPr sz="1000">
                <a:solidFill>
                  <a:schemeClr val="dk1"/>
                </a:solidFill>
              </a:defRPr>
            </a:lvl3pPr>
            <a:lvl4pPr marL="1828800" lvl="3" indent="-228600">
              <a:lnSpc>
                <a:spcPct val="115000"/>
              </a:lnSpc>
              <a:spcBef>
                <a:spcPts val="0"/>
              </a:spcBef>
              <a:spcAft>
                <a:spcPts val="0"/>
              </a:spcAft>
              <a:buNone/>
              <a:defRPr sz="1000">
                <a:solidFill>
                  <a:schemeClr val="dk1"/>
                </a:solidFill>
              </a:defRPr>
            </a:lvl4pPr>
            <a:lvl5pPr marL="2286000" lvl="4" indent="-228600">
              <a:lnSpc>
                <a:spcPct val="115000"/>
              </a:lnSpc>
              <a:spcBef>
                <a:spcPts val="0"/>
              </a:spcBef>
              <a:spcAft>
                <a:spcPts val="0"/>
              </a:spcAft>
              <a:buNone/>
              <a:defRPr sz="1000">
                <a:solidFill>
                  <a:schemeClr val="dk1"/>
                </a:solidFill>
              </a:defRPr>
            </a:lvl5pPr>
            <a:lvl6pPr marL="2743200" lvl="5" indent="-228600">
              <a:lnSpc>
                <a:spcPct val="115000"/>
              </a:lnSpc>
              <a:spcBef>
                <a:spcPts val="0"/>
              </a:spcBef>
              <a:spcAft>
                <a:spcPts val="0"/>
              </a:spcAft>
              <a:buNone/>
              <a:defRPr sz="1000">
                <a:solidFill>
                  <a:schemeClr val="dk1"/>
                </a:solidFill>
              </a:defRPr>
            </a:lvl6pPr>
            <a:lvl7pPr marL="3200400" lvl="6" indent="-228600">
              <a:lnSpc>
                <a:spcPct val="115000"/>
              </a:lnSpc>
              <a:spcBef>
                <a:spcPts val="0"/>
              </a:spcBef>
              <a:spcAft>
                <a:spcPts val="0"/>
              </a:spcAft>
              <a:buNone/>
              <a:defRPr sz="1000">
                <a:solidFill>
                  <a:schemeClr val="dk1"/>
                </a:solidFill>
              </a:defRPr>
            </a:lvl7pPr>
            <a:lvl8pPr marL="3657600" lvl="7" indent="-228600">
              <a:lnSpc>
                <a:spcPct val="115000"/>
              </a:lnSpc>
              <a:spcBef>
                <a:spcPts val="0"/>
              </a:spcBef>
              <a:spcAft>
                <a:spcPts val="0"/>
              </a:spcAft>
              <a:buNone/>
              <a:defRPr sz="1000">
                <a:solidFill>
                  <a:schemeClr val="dk1"/>
                </a:solidFill>
              </a:defRPr>
            </a:lvl8pPr>
            <a:lvl9pPr marL="4114800" lvl="8" indent="-228600">
              <a:lnSpc>
                <a:spcPct val="115000"/>
              </a:lnSpc>
              <a:spcBef>
                <a:spcPts val="0"/>
              </a:spcBef>
              <a:spcAft>
                <a:spcPts val="0"/>
              </a:spcAft>
              <a:buNone/>
              <a:defRPr sz="1000">
                <a:solidFill>
                  <a:schemeClr val="dk1"/>
                </a:solidFill>
              </a:defRPr>
            </a:lvl9pPr>
          </a:lstStyle>
          <a:p>
            <a:endParaRPr/>
          </a:p>
        </p:txBody>
      </p:sp>
      <p:sp>
        <p:nvSpPr>
          <p:cNvPr id="79" name="Google Shape;79;p18"/>
          <p:cNvSpPr txBox="1">
            <a:spLocks noGrp="1"/>
          </p:cNvSpPr>
          <p:nvPr>
            <p:ph type="body" idx="3"/>
          </p:nvPr>
        </p:nvSpPr>
        <p:spPr>
          <a:xfrm>
            <a:off x="3233897" y="3334148"/>
            <a:ext cx="2585700" cy="1351800"/>
          </a:xfrm>
          <a:prstGeom prst="rect">
            <a:avLst/>
          </a:prstGeom>
        </p:spPr>
        <p:txBody>
          <a:bodyPr spcFirstLastPara="1" wrap="square" lIns="91425" tIns="91425" rIns="91425" bIns="91425" anchor="t" anchorCtr="0">
            <a:noAutofit/>
          </a:bodyPr>
          <a:lstStyle>
            <a:lvl1pPr marL="457200" lvl="0" indent="-228600">
              <a:lnSpc>
                <a:spcPct val="115000"/>
              </a:lnSpc>
              <a:spcBef>
                <a:spcPts val="0"/>
              </a:spcBef>
              <a:spcAft>
                <a:spcPts val="0"/>
              </a:spcAft>
              <a:buNone/>
              <a:defRPr sz="1000">
                <a:solidFill>
                  <a:schemeClr val="dk1"/>
                </a:solidFill>
              </a:defRPr>
            </a:lvl1pPr>
            <a:lvl2pPr marL="914400" lvl="1" indent="-228600">
              <a:lnSpc>
                <a:spcPct val="115000"/>
              </a:lnSpc>
              <a:spcBef>
                <a:spcPts val="0"/>
              </a:spcBef>
              <a:spcAft>
                <a:spcPts val="0"/>
              </a:spcAft>
              <a:buNone/>
              <a:defRPr sz="1000">
                <a:solidFill>
                  <a:schemeClr val="dk1"/>
                </a:solidFill>
              </a:defRPr>
            </a:lvl2pPr>
            <a:lvl3pPr marL="1371600" lvl="2" indent="-228600">
              <a:lnSpc>
                <a:spcPct val="115000"/>
              </a:lnSpc>
              <a:spcBef>
                <a:spcPts val="0"/>
              </a:spcBef>
              <a:spcAft>
                <a:spcPts val="0"/>
              </a:spcAft>
              <a:buNone/>
              <a:defRPr sz="1000">
                <a:solidFill>
                  <a:schemeClr val="dk1"/>
                </a:solidFill>
              </a:defRPr>
            </a:lvl3pPr>
            <a:lvl4pPr marL="1828800" lvl="3" indent="-228600">
              <a:lnSpc>
                <a:spcPct val="115000"/>
              </a:lnSpc>
              <a:spcBef>
                <a:spcPts val="0"/>
              </a:spcBef>
              <a:spcAft>
                <a:spcPts val="0"/>
              </a:spcAft>
              <a:buNone/>
              <a:defRPr sz="1000">
                <a:solidFill>
                  <a:schemeClr val="dk1"/>
                </a:solidFill>
              </a:defRPr>
            </a:lvl4pPr>
            <a:lvl5pPr marL="2286000" lvl="4" indent="-228600">
              <a:lnSpc>
                <a:spcPct val="115000"/>
              </a:lnSpc>
              <a:spcBef>
                <a:spcPts val="0"/>
              </a:spcBef>
              <a:spcAft>
                <a:spcPts val="0"/>
              </a:spcAft>
              <a:buNone/>
              <a:defRPr sz="1000">
                <a:solidFill>
                  <a:schemeClr val="dk1"/>
                </a:solidFill>
              </a:defRPr>
            </a:lvl5pPr>
            <a:lvl6pPr marL="2743200" lvl="5" indent="-228600">
              <a:lnSpc>
                <a:spcPct val="115000"/>
              </a:lnSpc>
              <a:spcBef>
                <a:spcPts val="0"/>
              </a:spcBef>
              <a:spcAft>
                <a:spcPts val="0"/>
              </a:spcAft>
              <a:buNone/>
              <a:defRPr sz="1000">
                <a:solidFill>
                  <a:schemeClr val="dk1"/>
                </a:solidFill>
              </a:defRPr>
            </a:lvl6pPr>
            <a:lvl7pPr marL="3200400" lvl="6" indent="-228600">
              <a:lnSpc>
                <a:spcPct val="115000"/>
              </a:lnSpc>
              <a:spcBef>
                <a:spcPts val="0"/>
              </a:spcBef>
              <a:spcAft>
                <a:spcPts val="0"/>
              </a:spcAft>
              <a:buNone/>
              <a:defRPr sz="1000">
                <a:solidFill>
                  <a:schemeClr val="dk1"/>
                </a:solidFill>
              </a:defRPr>
            </a:lvl7pPr>
            <a:lvl8pPr marL="3657600" lvl="7" indent="-228600">
              <a:lnSpc>
                <a:spcPct val="115000"/>
              </a:lnSpc>
              <a:spcBef>
                <a:spcPts val="0"/>
              </a:spcBef>
              <a:spcAft>
                <a:spcPts val="0"/>
              </a:spcAft>
              <a:buNone/>
              <a:defRPr sz="1000">
                <a:solidFill>
                  <a:schemeClr val="dk1"/>
                </a:solidFill>
              </a:defRPr>
            </a:lvl8pPr>
            <a:lvl9pPr marL="4114800" lvl="8" indent="-228600">
              <a:lnSpc>
                <a:spcPct val="115000"/>
              </a:lnSpc>
              <a:spcBef>
                <a:spcPts val="0"/>
              </a:spcBef>
              <a:spcAft>
                <a:spcPts val="0"/>
              </a:spcAft>
              <a:buNone/>
              <a:defRPr sz="1000">
                <a:solidFill>
                  <a:schemeClr val="dk1"/>
                </a:solidFill>
              </a:defRPr>
            </a:lvl9pPr>
          </a:lstStyle>
          <a:p>
            <a:endParaRPr/>
          </a:p>
        </p:txBody>
      </p:sp>
      <p:sp>
        <p:nvSpPr>
          <p:cNvPr id="80" name="Google Shape;80;p18"/>
          <p:cNvSpPr txBox="1">
            <a:spLocks noGrp="1"/>
          </p:cNvSpPr>
          <p:nvPr>
            <p:ph type="body" idx="4"/>
          </p:nvPr>
        </p:nvSpPr>
        <p:spPr>
          <a:xfrm>
            <a:off x="6244169" y="3334148"/>
            <a:ext cx="2585700" cy="1351800"/>
          </a:xfrm>
          <a:prstGeom prst="rect">
            <a:avLst/>
          </a:prstGeom>
        </p:spPr>
        <p:txBody>
          <a:bodyPr spcFirstLastPara="1" wrap="square" lIns="91425" tIns="91425" rIns="91425" bIns="91425" anchor="t" anchorCtr="0">
            <a:noAutofit/>
          </a:bodyPr>
          <a:lstStyle>
            <a:lvl1pPr marL="457200" lvl="0" indent="-228600">
              <a:lnSpc>
                <a:spcPct val="115000"/>
              </a:lnSpc>
              <a:spcBef>
                <a:spcPts val="0"/>
              </a:spcBef>
              <a:spcAft>
                <a:spcPts val="0"/>
              </a:spcAft>
              <a:buNone/>
              <a:defRPr sz="1000">
                <a:solidFill>
                  <a:schemeClr val="dk1"/>
                </a:solidFill>
              </a:defRPr>
            </a:lvl1pPr>
            <a:lvl2pPr marL="914400" lvl="1" indent="-228600">
              <a:lnSpc>
                <a:spcPct val="115000"/>
              </a:lnSpc>
              <a:spcBef>
                <a:spcPts val="0"/>
              </a:spcBef>
              <a:spcAft>
                <a:spcPts val="0"/>
              </a:spcAft>
              <a:buNone/>
              <a:defRPr sz="1000">
                <a:solidFill>
                  <a:schemeClr val="dk1"/>
                </a:solidFill>
              </a:defRPr>
            </a:lvl2pPr>
            <a:lvl3pPr marL="1371600" lvl="2" indent="-228600">
              <a:lnSpc>
                <a:spcPct val="115000"/>
              </a:lnSpc>
              <a:spcBef>
                <a:spcPts val="0"/>
              </a:spcBef>
              <a:spcAft>
                <a:spcPts val="0"/>
              </a:spcAft>
              <a:buNone/>
              <a:defRPr sz="1000">
                <a:solidFill>
                  <a:schemeClr val="dk1"/>
                </a:solidFill>
              </a:defRPr>
            </a:lvl3pPr>
            <a:lvl4pPr marL="1828800" lvl="3" indent="-228600">
              <a:lnSpc>
                <a:spcPct val="115000"/>
              </a:lnSpc>
              <a:spcBef>
                <a:spcPts val="0"/>
              </a:spcBef>
              <a:spcAft>
                <a:spcPts val="0"/>
              </a:spcAft>
              <a:buNone/>
              <a:defRPr sz="1000">
                <a:solidFill>
                  <a:schemeClr val="dk1"/>
                </a:solidFill>
              </a:defRPr>
            </a:lvl4pPr>
            <a:lvl5pPr marL="2286000" lvl="4" indent="-228600">
              <a:lnSpc>
                <a:spcPct val="115000"/>
              </a:lnSpc>
              <a:spcBef>
                <a:spcPts val="0"/>
              </a:spcBef>
              <a:spcAft>
                <a:spcPts val="0"/>
              </a:spcAft>
              <a:buNone/>
              <a:defRPr sz="1000">
                <a:solidFill>
                  <a:schemeClr val="dk1"/>
                </a:solidFill>
              </a:defRPr>
            </a:lvl5pPr>
            <a:lvl6pPr marL="2743200" lvl="5" indent="-228600">
              <a:lnSpc>
                <a:spcPct val="115000"/>
              </a:lnSpc>
              <a:spcBef>
                <a:spcPts val="0"/>
              </a:spcBef>
              <a:spcAft>
                <a:spcPts val="0"/>
              </a:spcAft>
              <a:buNone/>
              <a:defRPr sz="1000">
                <a:solidFill>
                  <a:schemeClr val="dk1"/>
                </a:solidFill>
              </a:defRPr>
            </a:lvl6pPr>
            <a:lvl7pPr marL="3200400" lvl="6" indent="-228600">
              <a:lnSpc>
                <a:spcPct val="115000"/>
              </a:lnSpc>
              <a:spcBef>
                <a:spcPts val="0"/>
              </a:spcBef>
              <a:spcAft>
                <a:spcPts val="0"/>
              </a:spcAft>
              <a:buNone/>
              <a:defRPr sz="1000">
                <a:solidFill>
                  <a:schemeClr val="dk1"/>
                </a:solidFill>
              </a:defRPr>
            </a:lvl7pPr>
            <a:lvl8pPr marL="3657600" lvl="7" indent="-228600">
              <a:lnSpc>
                <a:spcPct val="115000"/>
              </a:lnSpc>
              <a:spcBef>
                <a:spcPts val="0"/>
              </a:spcBef>
              <a:spcAft>
                <a:spcPts val="0"/>
              </a:spcAft>
              <a:buNone/>
              <a:defRPr sz="1000">
                <a:solidFill>
                  <a:schemeClr val="dk1"/>
                </a:solidFill>
              </a:defRPr>
            </a:lvl8pPr>
            <a:lvl9pPr marL="4114800" lvl="8" indent="-228600">
              <a:lnSpc>
                <a:spcPct val="115000"/>
              </a:lnSpc>
              <a:spcBef>
                <a:spcPts val="0"/>
              </a:spcBef>
              <a:spcAft>
                <a:spcPts val="0"/>
              </a:spcAft>
              <a:buNone/>
              <a:defRPr sz="1000">
                <a:solidFill>
                  <a:schemeClr val="dk1"/>
                </a:solidFill>
              </a:defRPr>
            </a:lvl9pPr>
          </a:lstStyle>
          <a:p>
            <a:endParaRPr/>
          </a:p>
        </p:txBody>
      </p:sp>
      <p:sp>
        <p:nvSpPr>
          <p:cNvPr id="81" name="Google Shape;81;p18"/>
          <p:cNvSpPr txBox="1">
            <a:spLocks noGrp="1"/>
          </p:cNvSpPr>
          <p:nvPr>
            <p:ph type="subTitle" idx="5"/>
          </p:nvPr>
        </p:nvSpPr>
        <p:spPr>
          <a:xfrm>
            <a:off x="3236376" y="2963675"/>
            <a:ext cx="430800" cy="323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1200"/>
              <a:buFont typeface="Taviraj Light"/>
              <a:buNone/>
              <a:defRPr sz="1200">
                <a:solidFill>
                  <a:schemeClr val="accent5"/>
                </a:solidFill>
                <a:latin typeface="Taviraj SemiBold"/>
                <a:ea typeface="Taviraj SemiBold"/>
                <a:cs typeface="Taviraj SemiBold"/>
                <a:sym typeface="Taviraj SemiBold"/>
              </a:defRPr>
            </a:lvl1pPr>
            <a:lvl2pPr lvl="1">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2pPr>
            <a:lvl3pPr lvl="2">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3pPr>
            <a:lvl4pPr lvl="3">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4pPr>
            <a:lvl5pPr lvl="4">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5pPr>
            <a:lvl6pPr lvl="5">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6pPr>
            <a:lvl7pPr lvl="6">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7pPr>
            <a:lvl8pPr lvl="7">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8pPr>
            <a:lvl9pPr lvl="8">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9pPr>
          </a:lstStyle>
          <a:p>
            <a:endParaRPr/>
          </a:p>
        </p:txBody>
      </p:sp>
      <p:sp>
        <p:nvSpPr>
          <p:cNvPr id="82" name="Google Shape;82;p18"/>
          <p:cNvSpPr txBox="1">
            <a:spLocks noGrp="1"/>
          </p:cNvSpPr>
          <p:nvPr>
            <p:ph type="subTitle" idx="6"/>
          </p:nvPr>
        </p:nvSpPr>
        <p:spPr>
          <a:xfrm>
            <a:off x="3667188" y="2963675"/>
            <a:ext cx="2154900" cy="323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None/>
              <a:defRPr sz="1200"/>
            </a:lvl1pPr>
            <a:lvl2pPr lvl="1">
              <a:lnSpc>
                <a:spcPct val="90000"/>
              </a:lnSpc>
              <a:spcBef>
                <a:spcPts val="0"/>
              </a:spcBef>
              <a:spcAft>
                <a:spcPts val="0"/>
              </a:spcAft>
              <a:buNone/>
              <a:defRPr sz="1200"/>
            </a:lvl2pPr>
            <a:lvl3pPr lvl="2">
              <a:lnSpc>
                <a:spcPct val="90000"/>
              </a:lnSpc>
              <a:spcBef>
                <a:spcPts val="0"/>
              </a:spcBef>
              <a:spcAft>
                <a:spcPts val="0"/>
              </a:spcAft>
              <a:buNone/>
              <a:defRPr sz="1200"/>
            </a:lvl3pPr>
            <a:lvl4pPr lvl="3">
              <a:lnSpc>
                <a:spcPct val="90000"/>
              </a:lnSpc>
              <a:spcBef>
                <a:spcPts val="0"/>
              </a:spcBef>
              <a:spcAft>
                <a:spcPts val="0"/>
              </a:spcAft>
              <a:buNone/>
              <a:defRPr sz="1200"/>
            </a:lvl4pPr>
            <a:lvl5pPr lvl="4">
              <a:lnSpc>
                <a:spcPct val="90000"/>
              </a:lnSpc>
              <a:spcBef>
                <a:spcPts val="0"/>
              </a:spcBef>
              <a:spcAft>
                <a:spcPts val="0"/>
              </a:spcAft>
              <a:buNone/>
              <a:defRPr sz="1200"/>
            </a:lvl5pPr>
            <a:lvl6pPr lvl="5">
              <a:lnSpc>
                <a:spcPct val="90000"/>
              </a:lnSpc>
              <a:spcBef>
                <a:spcPts val="0"/>
              </a:spcBef>
              <a:spcAft>
                <a:spcPts val="0"/>
              </a:spcAft>
              <a:buNone/>
              <a:defRPr sz="1200"/>
            </a:lvl6pPr>
            <a:lvl7pPr lvl="6">
              <a:lnSpc>
                <a:spcPct val="90000"/>
              </a:lnSpc>
              <a:spcBef>
                <a:spcPts val="0"/>
              </a:spcBef>
              <a:spcAft>
                <a:spcPts val="0"/>
              </a:spcAft>
              <a:buNone/>
              <a:defRPr sz="1200"/>
            </a:lvl7pPr>
            <a:lvl8pPr lvl="7">
              <a:lnSpc>
                <a:spcPct val="90000"/>
              </a:lnSpc>
              <a:spcBef>
                <a:spcPts val="0"/>
              </a:spcBef>
              <a:spcAft>
                <a:spcPts val="0"/>
              </a:spcAft>
              <a:buNone/>
              <a:defRPr sz="1200"/>
            </a:lvl8pPr>
            <a:lvl9pPr lvl="8">
              <a:lnSpc>
                <a:spcPct val="90000"/>
              </a:lnSpc>
              <a:spcBef>
                <a:spcPts val="0"/>
              </a:spcBef>
              <a:spcAft>
                <a:spcPts val="0"/>
              </a:spcAft>
              <a:buNone/>
              <a:defRPr sz="1200"/>
            </a:lvl9pPr>
          </a:lstStyle>
          <a:p>
            <a:endParaRPr/>
          </a:p>
        </p:txBody>
      </p:sp>
      <p:sp>
        <p:nvSpPr>
          <p:cNvPr id="83" name="Google Shape;83;p18"/>
          <p:cNvSpPr txBox="1">
            <a:spLocks noGrp="1"/>
          </p:cNvSpPr>
          <p:nvPr>
            <p:ph type="subTitle" idx="7"/>
          </p:nvPr>
        </p:nvSpPr>
        <p:spPr>
          <a:xfrm>
            <a:off x="6244169" y="2963675"/>
            <a:ext cx="430800" cy="323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1200"/>
              <a:buFont typeface="Taviraj Light"/>
              <a:buNone/>
              <a:defRPr sz="1200">
                <a:solidFill>
                  <a:schemeClr val="accent5"/>
                </a:solidFill>
                <a:latin typeface="Taviraj SemiBold"/>
                <a:ea typeface="Taviraj SemiBold"/>
                <a:cs typeface="Taviraj SemiBold"/>
                <a:sym typeface="Taviraj SemiBold"/>
              </a:defRPr>
            </a:lvl1pPr>
            <a:lvl2pPr lvl="1">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2pPr>
            <a:lvl3pPr lvl="2">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3pPr>
            <a:lvl4pPr lvl="3">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4pPr>
            <a:lvl5pPr lvl="4">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5pPr>
            <a:lvl6pPr lvl="5">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6pPr>
            <a:lvl7pPr lvl="6">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7pPr>
            <a:lvl8pPr lvl="7">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8pPr>
            <a:lvl9pPr lvl="8">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9pPr>
          </a:lstStyle>
          <a:p>
            <a:endParaRPr/>
          </a:p>
        </p:txBody>
      </p:sp>
      <p:sp>
        <p:nvSpPr>
          <p:cNvPr id="84" name="Google Shape;84;p18"/>
          <p:cNvSpPr txBox="1">
            <a:spLocks noGrp="1"/>
          </p:cNvSpPr>
          <p:nvPr>
            <p:ph type="subTitle" idx="8"/>
          </p:nvPr>
        </p:nvSpPr>
        <p:spPr>
          <a:xfrm>
            <a:off x="6674981" y="2963675"/>
            <a:ext cx="2154900" cy="323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None/>
              <a:defRPr sz="1200"/>
            </a:lvl1pPr>
            <a:lvl2pPr lvl="1">
              <a:lnSpc>
                <a:spcPct val="90000"/>
              </a:lnSpc>
              <a:spcBef>
                <a:spcPts val="0"/>
              </a:spcBef>
              <a:spcAft>
                <a:spcPts val="0"/>
              </a:spcAft>
              <a:buNone/>
              <a:defRPr sz="1200"/>
            </a:lvl2pPr>
            <a:lvl3pPr lvl="2">
              <a:lnSpc>
                <a:spcPct val="90000"/>
              </a:lnSpc>
              <a:spcBef>
                <a:spcPts val="0"/>
              </a:spcBef>
              <a:spcAft>
                <a:spcPts val="0"/>
              </a:spcAft>
              <a:buNone/>
              <a:defRPr sz="1200"/>
            </a:lvl3pPr>
            <a:lvl4pPr lvl="3">
              <a:lnSpc>
                <a:spcPct val="90000"/>
              </a:lnSpc>
              <a:spcBef>
                <a:spcPts val="0"/>
              </a:spcBef>
              <a:spcAft>
                <a:spcPts val="0"/>
              </a:spcAft>
              <a:buNone/>
              <a:defRPr sz="1200"/>
            </a:lvl4pPr>
            <a:lvl5pPr lvl="4">
              <a:lnSpc>
                <a:spcPct val="90000"/>
              </a:lnSpc>
              <a:spcBef>
                <a:spcPts val="0"/>
              </a:spcBef>
              <a:spcAft>
                <a:spcPts val="0"/>
              </a:spcAft>
              <a:buNone/>
              <a:defRPr sz="1200"/>
            </a:lvl5pPr>
            <a:lvl6pPr lvl="5">
              <a:lnSpc>
                <a:spcPct val="90000"/>
              </a:lnSpc>
              <a:spcBef>
                <a:spcPts val="0"/>
              </a:spcBef>
              <a:spcAft>
                <a:spcPts val="0"/>
              </a:spcAft>
              <a:buNone/>
              <a:defRPr sz="1200"/>
            </a:lvl6pPr>
            <a:lvl7pPr lvl="6">
              <a:lnSpc>
                <a:spcPct val="90000"/>
              </a:lnSpc>
              <a:spcBef>
                <a:spcPts val="0"/>
              </a:spcBef>
              <a:spcAft>
                <a:spcPts val="0"/>
              </a:spcAft>
              <a:buNone/>
              <a:defRPr sz="1200"/>
            </a:lvl7pPr>
            <a:lvl8pPr lvl="7">
              <a:lnSpc>
                <a:spcPct val="90000"/>
              </a:lnSpc>
              <a:spcBef>
                <a:spcPts val="0"/>
              </a:spcBef>
              <a:spcAft>
                <a:spcPts val="0"/>
              </a:spcAft>
              <a:buNone/>
              <a:defRPr sz="1200"/>
            </a:lvl8pPr>
            <a:lvl9pPr lvl="8">
              <a:lnSpc>
                <a:spcPct val="90000"/>
              </a:lnSpc>
              <a:spcBef>
                <a:spcPts val="0"/>
              </a:spcBef>
              <a:spcAft>
                <a:spcPts val="0"/>
              </a:spcAft>
              <a:buNone/>
              <a:defRPr sz="1200"/>
            </a:lvl9pPr>
          </a:lstStyle>
          <a:p>
            <a:endParaRPr/>
          </a:p>
        </p:txBody>
      </p:sp>
      <p:sp>
        <p:nvSpPr>
          <p:cNvPr id="85" name="Google Shape;85;p18"/>
          <p:cNvSpPr>
            <a:spLocks noGrp="1"/>
          </p:cNvSpPr>
          <p:nvPr>
            <p:ph type="pic" idx="9"/>
          </p:nvPr>
        </p:nvSpPr>
        <p:spPr>
          <a:xfrm>
            <a:off x="5477150" y="455550"/>
            <a:ext cx="3346800" cy="2116200"/>
          </a:xfrm>
          <a:prstGeom prst="rect">
            <a:avLst/>
          </a:prstGeom>
          <a:noFill/>
          <a:ln>
            <a:noFill/>
          </a:ln>
        </p:spPr>
      </p:sp>
      <p:sp>
        <p:nvSpPr>
          <p:cNvPr id="86" name="Google Shape;86;p18"/>
          <p:cNvSpPr txBox="1">
            <a:spLocks noGrp="1"/>
          </p:cNvSpPr>
          <p:nvPr>
            <p:ph type="subTitle" idx="13"/>
          </p:nvPr>
        </p:nvSpPr>
        <p:spPr>
          <a:xfrm>
            <a:off x="223625" y="2963675"/>
            <a:ext cx="430800" cy="323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1200"/>
              <a:buFont typeface="Taviraj Light"/>
              <a:buNone/>
              <a:defRPr sz="1200">
                <a:solidFill>
                  <a:schemeClr val="accent5"/>
                </a:solidFill>
                <a:latin typeface="Taviraj SemiBold"/>
                <a:ea typeface="Taviraj SemiBold"/>
                <a:cs typeface="Taviraj SemiBold"/>
                <a:sym typeface="Taviraj SemiBold"/>
              </a:defRPr>
            </a:lvl1pPr>
            <a:lvl2pPr lvl="1">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2pPr>
            <a:lvl3pPr lvl="2">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3pPr>
            <a:lvl4pPr lvl="3">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4pPr>
            <a:lvl5pPr lvl="4">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5pPr>
            <a:lvl6pPr lvl="5">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6pPr>
            <a:lvl7pPr lvl="6">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7pPr>
            <a:lvl8pPr lvl="7">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8pPr>
            <a:lvl9pPr lvl="8">
              <a:spcBef>
                <a:spcPts val="0"/>
              </a:spcBef>
              <a:spcAft>
                <a:spcPts val="0"/>
              </a:spcAft>
              <a:buClr>
                <a:schemeClr val="accent5"/>
              </a:buClr>
              <a:buSzPts val="1200"/>
              <a:buFont typeface="Taviraj Light"/>
              <a:buNone/>
              <a:defRPr sz="1200">
                <a:solidFill>
                  <a:schemeClr val="accent5"/>
                </a:solidFill>
                <a:latin typeface="Taviraj Light"/>
                <a:ea typeface="Taviraj Light"/>
                <a:cs typeface="Taviraj Light"/>
                <a:sym typeface="Taviraj Light"/>
              </a:defRPr>
            </a:lvl9pPr>
          </a:lstStyle>
          <a:p>
            <a:endParaRPr/>
          </a:p>
        </p:txBody>
      </p:sp>
      <p:sp>
        <p:nvSpPr>
          <p:cNvPr id="87" name="Google Shape;87;p18"/>
          <p:cNvSpPr txBox="1">
            <a:spLocks noGrp="1"/>
          </p:cNvSpPr>
          <p:nvPr>
            <p:ph type="subTitle" idx="14"/>
          </p:nvPr>
        </p:nvSpPr>
        <p:spPr>
          <a:xfrm>
            <a:off x="654425" y="2963675"/>
            <a:ext cx="2154900" cy="323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None/>
              <a:defRPr sz="1200"/>
            </a:lvl1pPr>
            <a:lvl2pPr lvl="1">
              <a:lnSpc>
                <a:spcPct val="90000"/>
              </a:lnSpc>
              <a:spcBef>
                <a:spcPts val="0"/>
              </a:spcBef>
              <a:spcAft>
                <a:spcPts val="0"/>
              </a:spcAft>
              <a:buNone/>
              <a:defRPr sz="1200"/>
            </a:lvl2pPr>
            <a:lvl3pPr lvl="2">
              <a:lnSpc>
                <a:spcPct val="90000"/>
              </a:lnSpc>
              <a:spcBef>
                <a:spcPts val="0"/>
              </a:spcBef>
              <a:spcAft>
                <a:spcPts val="0"/>
              </a:spcAft>
              <a:buNone/>
              <a:defRPr sz="1200"/>
            </a:lvl3pPr>
            <a:lvl4pPr lvl="3">
              <a:lnSpc>
                <a:spcPct val="90000"/>
              </a:lnSpc>
              <a:spcBef>
                <a:spcPts val="0"/>
              </a:spcBef>
              <a:spcAft>
                <a:spcPts val="0"/>
              </a:spcAft>
              <a:buNone/>
              <a:defRPr sz="1200"/>
            </a:lvl4pPr>
            <a:lvl5pPr lvl="4">
              <a:lnSpc>
                <a:spcPct val="90000"/>
              </a:lnSpc>
              <a:spcBef>
                <a:spcPts val="0"/>
              </a:spcBef>
              <a:spcAft>
                <a:spcPts val="0"/>
              </a:spcAft>
              <a:buNone/>
              <a:defRPr sz="1200"/>
            </a:lvl5pPr>
            <a:lvl6pPr lvl="5">
              <a:lnSpc>
                <a:spcPct val="90000"/>
              </a:lnSpc>
              <a:spcBef>
                <a:spcPts val="0"/>
              </a:spcBef>
              <a:spcAft>
                <a:spcPts val="0"/>
              </a:spcAft>
              <a:buNone/>
              <a:defRPr sz="1200"/>
            </a:lvl6pPr>
            <a:lvl7pPr lvl="6">
              <a:lnSpc>
                <a:spcPct val="90000"/>
              </a:lnSpc>
              <a:spcBef>
                <a:spcPts val="0"/>
              </a:spcBef>
              <a:spcAft>
                <a:spcPts val="0"/>
              </a:spcAft>
              <a:buNone/>
              <a:defRPr sz="1200"/>
            </a:lvl7pPr>
            <a:lvl8pPr lvl="7">
              <a:lnSpc>
                <a:spcPct val="90000"/>
              </a:lnSpc>
              <a:spcBef>
                <a:spcPts val="0"/>
              </a:spcBef>
              <a:spcAft>
                <a:spcPts val="0"/>
              </a:spcAft>
              <a:buNone/>
              <a:defRPr sz="1200"/>
            </a:lvl8pPr>
            <a:lvl9pPr lvl="8">
              <a:lnSpc>
                <a:spcPct val="90000"/>
              </a:lnSpc>
              <a:spcBef>
                <a:spcPts val="0"/>
              </a:spcBef>
              <a:spcAft>
                <a:spcPts val="0"/>
              </a:spcAft>
              <a:buNone/>
              <a:defRPr sz="1200"/>
            </a:lvl9pPr>
          </a:lstStyle>
          <a:p>
            <a:endParaRPr/>
          </a:p>
        </p:txBody>
      </p:sp>
      <p:sp>
        <p:nvSpPr>
          <p:cNvPr id="88" name="Google Shape;88;p18"/>
          <p:cNvSpPr txBox="1">
            <a:spLocks noGrp="1"/>
          </p:cNvSpPr>
          <p:nvPr>
            <p:ph type="subTitle" idx="15"/>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lvl1pPr>
            <a:lvl2pPr lvl="1">
              <a:spcBef>
                <a:spcPts val="0"/>
              </a:spcBef>
              <a:spcAft>
                <a:spcPts val="0"/>
              </a:spcAft>
              <a:buNone/>
              <a:defRPr sz="700"/>
            </a:lvl2pPr>
            <a:lvl3pPr lvl="2">
              <a:spcBef>
                <a:spcPts val="0"/>
              </a:spcBef>
              <a:spcAft>
                <a:spcPts val="0"/>
              </a:spcAft>
              <a:buNone/>
              <a:defRPr sz="700"/>
            </a:lvl3pPr>
            <a:lvl4pPr lvl="3">
              <a:spcBef>
                <a:spcPts val="0"/>
              </a:spcBef>
              <a:spcAft>
                <a:spcPts val="0"/>
              </a:spcAft>
              <a:buNone/>
              <a:defRPr sz="700"/>
            </a:lvl4pPr>
            <a:lvl5pPr lvl="4">
              <a:spcBef>
                <a:spcPts val="0"/>
              </a:spcBef>
              <a:spcAft>
                <a:spcPts val="0"/>
              </a:spcAft>
              <a:buNone/>
              <a:defRPr sz="700"/>
            </a:lvl5pPr>
            <a:lvl6pPr lvl="5">
              <a:spcBef>
                <a:spcPts val="0"/>
              </a:spcBef>
              <a:spcAft>
                <a:spcPts val="0"/>
              </a:spcAft>
              <a:buNone/>
              <a:defRPr sz="700"/>
            </a:lvl6pPr>
            <a:lvl7pPr lvl="6">
              <a:spcBef>
                <a:spcPts val="0"/>
              </a:spcBef>
              <a:spcAft>
                <a:spcPts val="0"/>
              </a:spcAft>
              <a:buNone/>
              <a:defRPr sz="700"/>
            </a:lvl7pPr>
            <a:lvl8pPr lvl="7">
              <a:spcBef>
                <a:spcPts val="0"/>
              </a:spcBef>
              <a:spcAft>
                <a:spcPts val="0"/>
              </a:spcAft>
              <a:buNone/>
              <a:defRPr sz="700"/>
            </a:lvl8pPr>
            <a:lvl9pPr lvl="8">
              <a:spcBef>
                <a:spcPts val="0"/>
              </a:spcBef>
              <a:spcAft>
                <a:spcPts val="0"/>
              </a:spcAft>
              <a:buNone/>
              <a:defRPr sz="700"/>
            </a:lvl9pPr>
          </a:lstStyle>
          <a:p>
            <a:endParaRPr/>
          </a:p>
        </p:txBody>
      </p:sp>
      <p:sp>
        <p:nvSpPr>
          <p:cNvPr id="89" name="Google Shape;89;p18"/>
          <p:cNvSpPr txBox="1">
            <a:spLocks noGrp="1"/>
          </p:cNvSpPr>
          <p:nvPr>
            <p:ph type="subTitle" idx="16"/>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lvl1pPr>
            <a:lvl2pPr lvl="1" algn="r">
              <a:spcBef>
                <a:spcPts val="0"/>
              </a:spcBef>
              <a:spcAft>
                <a:spcPts val="0"/>
              </a:spcAft>
              <a:buNone/>
              <a:defRPr sz="700"/>
            </a:lvl2pPr>
            <a:lvl3pPr lvl="2" algn="r">
              <a:spcBef>
                <a:spcPts val="0"/>
              </a:spcBef>
              <a:spcAft>
                <a:spcPts val="0"/>
              </a:spcAft>
              <a:buNone/>
              <a:defRPr sz="700"/>
            </a:lvl3pPr>
            <a:lvl4pPr lvl="3" algn="r">
              <a:spcBef>
                <a:spcPts val="0"/>
              </a:spcBef>
              <a:spcAft>
                <a:spcPts val="0"/>
              </a:spcAft>
              <a:buNone/>
              <a:defRPr sz="700"/>
            </a:lvl4pPr>
            <a:lvl5pPr lvl="4" algn="r">
              <a:spcBef>
                <a:spcPts val="0"/>
              </a:spcBef>
              <a:spcAft>
                <a:spcPts val="0"/>
              </a:spcAft>
              <a:buNone/>
              <a:defRPr sz="700"/>
            </a:lvl5pPr>
            <a:lvl6pPr lvl="5" algn="r">
              <a:spcBef>
                <a:spcPts val="0"/>
              </a:spcBef>
              <a:spcAft>
                <a:spcPts val="0"/>
              </a:spcAft>
              <a:buNone/>
              <a:defRPr sz="700"/>
            </a:lvl6pPr>
            <a:lvl7pPr lvl="6" algn="r">
              <a:spcBef>
                <a:spcPts val="0"/>
              </a:spcBef>
              <a:spcAft>
                <a:spcPts val="0"/>
              </a:spcAft>
              <a:buNone/>
              <a:defRPr sz="700"/>
            </a:lvl7pPr>
            <a:lvl8pPr lvl="7" algn="r">
              <a:spcBef>
                <a:spcPts val="0"/>
              </a:spcBef>
              <a:spcAft>
                <a:spcPts val="0"/>
              </a:spcAft>
              <a:buNone/>
              <a:defRPr sz="700"/>
            </a:lvl8pPr>
            <a:lvl9pPr lvl="8" algn="r">
              <a:spcBef>
                <a:spcPts val="0"/>
              </a:spcBef>
              <a:spcAft>
                <a:spcPts val="0"/>
              </a:spcAft>
              <a:buNone/>
              <a:defRPr sz="700"/>
            </a:lvl9pPr>
          </a:lstStyle>
          <a:p>
            <a:endParaRPr/>
          </a:p>
        </p:txBody>
      </p:sp>
    </p:spTree>
  </p:cSld>
  <p:clrMapOvr>
    <a:masterClrMapping/>
  </p:clrMapOvr>
  <p:extLst>
    <p:ext uri="{DCECCB84-F9BA-43D5-87BE-67443E8EF086}">
      <p15:sldGuideLst xmlns:p15="http://schemas.microsoft.com/office/powerpoint/2012/main">
        <p15:guide id="1" pos="2037">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verview slide">
  <p:cSld name="BLANK_1_1_1_1_2_3">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228650" y="320200"/>
            <a:ext cx="1728000" cy="1066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Font typeface="Taviraj"/>
              <a:buNone/>
              <a:defRPr>
                <a:solidFill>
                  <a:schemeClr val="dk1"/>
                </a:solidFill>
                <a:latin typeface="Taviraj"/>
                <a:ea typeface="Taviraj"/>
                <a:cs typeface="Taviraj"/>
                <a:sym typeface="Taviraj"/>
              </a:defRPr>
            </a:lvl1pPr>
            <a:lvl2pPr lvl="1">
              <a:spcBef>
                <a:spcPts val="0"/>
              </a:spcBef>
              <a:spcAft>
                <a:spcPts val="0"/>
              </a:spcAft>
              <a:buClr>
                <a:schemeClr val="dk1"/>
              </a:buClr>
              <a:buSzPts val="3000"/>
              <a:buFont typeface="Taviraj"/>
              <a:buNone/>
              <a:defRPr>
                <a:solidFill>
                  <a:schemeClr val="dk1"/>
                </a:solidFill>
              </a:defRPr>
            </a:lvl2pPr>
            <a:lvl3pPr lvl="2">
              <a:spcBef>
                <a:spcPts val="0"/>
              </a:spcBef>
              <a:spcAft>
                <a:spcPts val="0"/>
              </a:spcAft>
              <a:buClr>
                <a:schemeClr val="dk1"/>
              </a:buClr>
              <a:buSzPts val="3000"/>
              <a:buFont typeface="Taviraj"/>
              <a:buNone/>
              <a:defRPr>
                <a:solidFill>
                  <a:schemeClr val="dk1"/>
                </a:solidFill>
              </a:defRPr>
            </a:lvl3pPr>
            <a:lvl4pPr lvl="3">
              <a:spcBef>
                <a:spcPts val="0"/>
              </a:spcBef>
              <a:spcAft>
                <a:spcPts val="0"/>
              </a:spcAft>
              <a:buClr>
                <a:schemeClr val="dk1"/>
              </a:buClr>
              <a:buSzPts val="3000"/>
              <a:buFont typeface="Taviraj"/>
              <a:buNone/>
              <a:defRPr>
                <a:solidFill>
                  <a:schemeClr val="dk1"/>
                </a:solidFill>
              </a:defRPr>
            </a:lvl4pPr>
            <a:lvl5pPr lvl="4">
              <a:spcBef>
                <a:spcPts val="0"/>
              </a:spcBef>
              <a:spcAft>
                <a:spcPts val="0"/>
              </a:spcAft>
              <a:buClr>
                <a:schemeClr val="dk1"/>
              </a:buClr>
              <a:buSzPts val="3000"/>
              <a:buFont typeface="Taviraj"/>
              <a:buNone/>
              <a:defRPr>
                <a:solidFill>
                  <a:schemeClr val="dk1"/>
                </a:solidFill>
              </a:defRPr>
            </a:lvl5pPr>
            <a:lvl6pPr lvl="5">
              <a:spcBef>
                <a:spcPts val="0"/>
              </a:spcBef>
              <a:spcAft>
                <a:spcPts val="0"/>
              </a:spcAft>
              <a:buClr>
                <a:schemeClr val="dk1"/>
              </a:buClr>
              <a:buSzPts val="3000"/>
              <a:buFont typeface="Taviraj"/>
              <a:buNone/>
              <a:defRPr>
                <a:solidFill>
                  <a:schemeClr val="dk1"/>
                </a:solidFill>
              </a:defRPr>
            </a:lvl6pPr>
            <a:lvl7pPr lvl="6">
              <a:spcBef>
                <a:spcPts val="0"/>
              </a:spcBef>
              <a:spcAft>
                <a:spcPts val="0"/>
              </a:spcAft>
              <a:buClr>
                <a:schemeClr val="dk1"/>
              </a:buClr>
              <a:buSzPts val="3000"/>
              <a:buFont typeface="Taviraj"/>
              <a:buNone/>
              <a:defRPr>
                <a:solidFill>
                  <a:schemeClr val="dk1"/>
                </a:solidFill>
              </a:defRPr>
            </a:lvl7pPr>
            <a:lvl8pPr lvl="7">
              <a:spcBef>
                <a:spcPts val="0"/>
              </a:spcBef>
              <a:spcAft>
                <a:spcPts val="0"/>
              </a:spcAft>
              <a:buClr>
                <a:schemeClr val="dk1"/>
              </a:buClr>
              <a:buSzPts val="3000"/>
              <a:buFont typeface="Taviraj"/>
              <a:buNone/>
              <a:defRPr>
                <a:solidFill>
                  <a:schemeClr val="dk1"/>
                </a:solidFill>
              </a:defRPr>
            </a:lvl8pPr>
            <a:lvl9pPr lvl="8">
              <a:spcBef>
                <a:spcPts val="0"/>
              </a:spcBef>
              <a:spcAft>
                <a:spcPts val="0"/>
              </a:spcAft>
              <a:buClr>
                <a:schemeClr val="dk1"/>
              </a:buClr>
              <a:buSzPts val="3000"/>
              <a:buFont typeface="Taviraj"/>
              <a:buNone/>
              <a:defRPr>
                <a:solidFill>
                  <a:schemeClr val="dk1"/>
                </a:solidFill>
              </a:defRPr>
            </a:lvl9pPr>
          </a:lstStyle>
          <a:p>
            <a:endParaRPr/>
          </a:p>
        </p:txBody>
      </p:sp>
      <p:sp>
        <p:nvSpPr>
          <p:cNvPr id="92" name="Google Shape;92;p19"/>
          <p:cNvSpPr>
            <a:spLocks noGrp="1"/>
          </p:cNvSpPr>
          <p:nvPr>
            <p:ph type="pic" idx="2"/>
          </p:nvPr>
        </p:nvSpPr>
        <p:spPr>
          <a:xfrm>
            <a:off x="320100" y="2576275"/>
            <a:ext cx="2493600" cy="2112000"/>
          </a:xfrm>
          <a:prstGeom prst="rect">
            <a:avLst/>
          </a:prstGeom>
          <a:noFill/>
          <a:ln>
            <a:noFill/>
          </a:ln>
        </p:spPr>
      </p:sp>
      <p:sp>
        <p:nvSpPr>
          <p:cNvPr id="93" name="Google Shape;93;p19"/>
          <p:cNvSpPr txBox="1">
            <a:spLocks noGrp="1"/>
          </p:cNvSpPr>
          <p:nvPr>
            <p:ph type="subTitle" idx="1"/>
          </p:nvPr>
        </p:nvSpPr>
        <p:spPr>
          <a:xfrm>
            <a:off x="4138875" y="533400"/>
            <a:ext cx="2722800" cy="202800"/>
          </a:xfrm>
          <a:prstGeom prst="rect">
            <a:avLst/>
          </a:prstGeom>
        </p:spPr>
        <p:txBody>
          <a:bodyPr spcFirstLastPara="1" wrap="square" lIns="0" tIns="0" rIns="0" bIns="0" anchor="t" anchorCtr="0">
            <a:spAutoFit/>
          </a:bodyPr>
          <a:lstStyle>
            <a:lvl1pPr lvl="0">
              <a:lnSpc>
                <a:spcPct val="115000"/>
              </a:lnSpc>
              <a:spcBef>
                <a:spcPts val="0"/>
              </a:spcBef>
              <a:spcAft>
                <a:spcPts val="0"/>
              </a:spcAft>
              <a:buNone/>
              <a:defRPr sz="1200">
                <a:solidFill>
                  <a:schemeClr val="lt1"/>
                </a:solidFill>
                <a:highlight>
                  <a:schemeClr val="accent5"/>
                </a:highlight>
                <a:latin typeface="Taviraj Medium"/>
                <a:ea typeface="Taviraj Medium"/>
                <a:cs typeface="Taviraj Medium"/>
                <a:sym typeface="Taviraj Medium"/>
              </a:defRPr>
            </a:lvl1pPr>
            <a:lvl2pPr lvl="1">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2pPr>
            <a:lvl3pPr lvl="2">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3pPr>
            <a:lvl4pPr lvl="3">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4pPr>
            <a:lvl5pPr lvl="4">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5pPr>
            <a:lvl6pPr lvl="5">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6pPr>
            <a:lvl7pPr lvl="6">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7pPr>
            <a:lvl8pPr lvl="7">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8pPr>
            <a:lvl9pPr lvl="8">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9pPr>
          </a:lstStyle>
          <a:p>
            <a:endParaRPr/>
          </a:p>
        </p:txBody>
      </p:sp>
      <p:sp>
        <p:nvSpPr>
          <p:cNvPr id="94" name="Google Shape;94;p19"/>
          <p:cNvSpPr txBox="1">
            <a:spLocks noGrp="1"/>
          </p:cNvSpPr>
          <p:nvPr>
            <p:ph type="body" idx="3"/>
          </p:nvPr>
        </p:nvSpPr>
        <p:spPr>
          <a:xfrm>
            <a:off x="4143075" y="762000"/>
            <a:ext cx="3342600" cy="848700"/>
          </a:xfrm>
          <a:prstGeom prst="rect">
            <a:avLst/>
          </a:prstGeom>
        </p:spPr>
        <p:txBody>
          <a:bodyPr spcFirstLastPara="1" wrap="square" lIns="0" tIns="91425" rIns="0" bIns="91425" anchor="t" anchorCtr="0">
            <a:noAutofit/>
          </a:bodyPr>
          <a:lstStyle>
            <a:lvl1pPr marL="457200" lvl="0" indent="-228600">
              <a:lnSpc>
                <a:spcPct val="115000"/>
              </a:lnSpc>
              <a:spcBef>
                <a:spcPts val="0"/>
              </a:spcBef>
              <a:spcAft>
                <a:spcPts val="0"/>
              </a:spcAft>
              <a:buNone/>
              <a:defRPr sz="1200">
                <a:solidFill>
                  <a:schemeClr val="dk1"/>
                </a:solidFill>
              </a:defRPr>
            </a:lvl1pPr>
            <a:lvl2pPr marL="914400" lvl="1" indent="-228600">
              <a:lnSpc>
                <a:spcPct val="115000"/>
              </a:lnSpc>
              <a:spcBef>
                <a:spcPts val="0"/>
              </a:spcBef>
              <a:spcAft>
                <a:spcPts val="0"/>
              </a:spcAft>
              <a:buNone/>
              <a:defRPr sz="1200">
                <a:solidFill>
                  <a:schemeClr val="dk1"/>
                </a:solidFill>
              </a:defRPr>
            </a:lvl2pPr>
            <a:lvl3pPr marL="1371600" lvl="2" indent="-228600">
              <a:lnSpc>
                <a:spcPct val="115000"/>
              </a:lnSpc>
              <a:spcBef>
                <a:spcPts val="0"/>
              </a:spcBef>
              <a:spcAft>
                <a:spcPts val="0"/>
              </a:spcAft>
              <a:buNone/>
              <a:defRPr sz="1200">
                <a:solidFill>
                  <a:schemeClr val="dk1"/>
                </a:solidFill>
              </a:defRPr>
            </a:lvl3pPr>
            <a:lvl4pPr marL="1828800" lvl="3" indent="-228600">
              <a:lnSpc>
                <a:spcPct val="115000"/>
              </a:lnSpc>
              <a:spcBef>
                <a:spcPts val="0"/>
              </a:spcBef>
              <a:spcAft>
                <a:spcPts val="0"/>
              </a:spcAft>
              <a:buNone/>
              <a:defRPr sz="1200">
                <a:solidFill>
                  <a:schemeClr val="dk1"/>
                </a:solidFill>
              </a:defRPr>
            </a:lvl4pPr>
            <a:lvl5pPr marL="2286000" lvl="4" indent="-228600">
              <a:lnSpc>
                <a:spcPct val="115000"/>
              </a:lnSpc>
              <a:spcBef>
                <a:spcPts val="0"/>
              </a:spcBef>
              <a:spcAft>
                <a:spcPts val="0"/>
              </a:spcAft>
              <a:buNone/>
              <a:defRPr sz="1200">
                <a:solidFill>
                  <a:schemeClr val="dk1"/>
                </a:solidFill>
              </a:defRPr>
            </a:lvl5pPr>
            <a:lvl6pPr marL="2743200" lvl="5" indent="-228600">
              <a:lnSpc>
                <a:spcPct val="115000"/>
              </a:lnSpc>
              <a:spcBef>
                <a:spcPts val="0"/>
              </a:spcBef>
              <a:spcAft>
                <a:spcPts val="0"/>
              </a:spcAft>
              <a:buNone/>
              <a:defRPr sz="1200">
                <a:solidFill>
                  <a:schemeClr val="dk1"/>
                </a:solidFill>
              </a:defRPr>
            </a:lvl6pPr>
            <a:lvl7pPr marL="3200400" lvl="6" indent="-228600">
              <a:lnSpc>
                <a:spcPct val="115000"/>
              </a:lnSpc>
              <a:spcBef>
                <a:spcPts val="0"/>
              </a:spcBef>
              <a:spcAft>
                <a:spcPts val="0"/>
              </a:spcAft>
              <a:buNone/>
              <a:defRPr sz="1200">
                <a:solidFill>
                  <a:schemeClr val="dk1"/>
                </a:solidFill>
              </a:defRPr>
            </a:lvl7pPr>
            <a:lvl8pPr marL="3657600" lvl="7" indent="-228600">
              <a:lnSpc>
                <a:spcPct val="115000"/>
              </a:lnSpc>
              <a:spcBef>
                <a:spcPts val="0"/>
              </a:spcBef>
              <a:spcAft>
                <a:spcPts val="0"/>
              </a:spcAft>
              <a:buNone/>
              <a:defRPr sz="1200">
                <a:solidFill>
                  <a:schemeClr val="dk1"/>
                </a:solidFill>
              </a:defRPr>
            </a:lvl8pPr>
            <a:lvl9pPr marL="4114800" lvl="8" indent="-228600">
              <a:lnSpc>
                <a:spcPct val="115000"/>
              </a:lnSpc>
              <a:spcBef>
                <a:spcPts val="0"/>
              </a:spcBef>
              <a:spcAft>
                <a:spcPts val="0"/>
              </a:spcAft>
              <a:buNone/>
              <a:defRPr sz="1200">
                <a:solidFill>
                  <a:schemeClr val="dk1"/>
                </a:solidFill>
              </a:defRPr>
            </a:lvl9pPr>
          </a:lstStyle>
          <a:p>
            <a:endParaRPr/>
          </a:p>
        </p:txBody>
      </p:sp>
      <p:sp>
        <p:nvSpPr>
          <p:cNvPr id="95" name="Google Shape;95;p19"/>
          <p:cNvSpPr txBox="1">
            <a:spLocks noGrp="1"/>
          </p:cNvSpPr>
          <p:nvPr>
            <p:ph type="subTitle" idx="4"/>
          </p:nvPr>
        </p:nvSpPr>
        <p:spPr>
          <a:xfrm>
            <a:off x="3757500" y="533400"/>
            <a:ext cx="354300" cy="202800"/>
          </a:xfrm>
          <a:prstGeom prst="rect">
            <a:avLst/>
          </a:prstGeom>
        </p:spPr>
        <p:txBody>
          <a:bodyPr spcFirstLastPara="1" wrap="square" lIns="0" tIns="0" rIns="0" bIns="0" anchor="t" anchorCtr="0">
            <a:spAutoFit/>
          </a:bodyPr>
          <a:lstStyle>
            <a:lvl1pPr lvl="0">
              <a:lnSpc>
                <a:spcPct val="115000"/>
              </a:lnSpc>
              <a:spcBef>
                <a:spcPts val="0"/>
              </a:spcBef>
              <a:spcAft>
                <a:spcPts val="0"/>
              </a:spcAft>
              <a:buNone/>
              <a:defRPr sz="1200" b="1">
                <a:solidFill>
                  <a:schemeClr val="accent5"/>
                </a:solidFill>
                <a:latin typeface="Taviraj"/>
                <a:ea typeface="Taviraj"/>
                <a:cs typeface="Taviraj"/>
                <a:sym typeface="Taviraj"/>
              </a:defRPr>
            </a:lvl1pPr>
            <a:lvl2pPr lvl="1">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2pPr>
            <a:lvl3pPr lvl="2">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3pPr>
            <a:lvl4pPr lvl="3">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4pPr>
            <a:lvl5pPr lvl="4">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5pPr>
            <a:lvl6pPr lvl="5">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6pPr>
            <a:lvl7pPr lvl="6">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7pPr>
            <a:lvl8pPr lvl="7">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8pPr>
            <a:lvl9pPr lvl="8">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9pPr>
          </a:lstStyle>
          <a:p>
            <a:endParaRPr/>
          </a:p>
        </p:txBody>
      </p:sp>
      <p:sp>
        <p:nvSpPr>
          <p:cNvPr id="96" name="Google Shape;96;p19"/>
          <p:cNvSpPr txBox="1">
            <a:spLocks noGrp="1"/>
          </p:cNvSpPr>
          <p:nvPr>
            <p:ph type="subTitle" idx="5"/>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lvl1pPr>
            <a:lvl2pPr lvl="1">
              <a:spcBef>
                <a:spcPts val="0"/>
              </a:spcBef>
              <a:spcAft>
                <a:spcPts val="0"/>
              </a:spcAft>
              <a:buNone/>
              <a:defRPr sz="700"/>
            </a:lvl2pPr>
            <a:lvl3pPr lvl="2">
              <a:spcBef>
                <a:spcPts val="0"/>
              </a:spcBef>
              <a:spcAft>
                <a:spcPts val="0"/>
              </a:spcAft>
              <a:buNone/>
              <a:defRPr sz="700"/>
            </a:lvl3pPr>
            <a:lvl4pPr lvl="3">
              <a:spcBef>
                <a:spcPts val="0"/>
              </a:spcBef>
              <a:spcAft>
                <a:spcPts val="0"/>
              </a:spcAft>
              <a:buNone/>
              <a:defRPr sz="700"/>
            </a:lvl4pPr>
            <a:lvl5pPr lvl="4">
              <a:spcBef>
                <a:spcPts val="0"/>
              </a:spcBef>
              <a:spcAft>
                <a:spcPts val="0"/>
              </a:spcAft>
              <a:buNone/>
              <a:defRPr sz="700"/>
            </a:lvl5pPr>
            <a:lvl6pPr lvl="5">
              <a:spcBef>
                <a:spcPts val="0"/>
              </a:spcBef>
              <a:spcAft>
                <a:spcPts val="0"/>
              </a:spcAft>
              <a:buNone/>
              <a:defRPr sz="700"/>
            </a:lvl6pPr>
            <a:lvl7pPr lvl="6">
              <a:spcBef>
                <a:spcPts val="0"/>
              </a:spcBef>
              <a:spcAft>
                <a:spcPts val="0"/>
              </a:spcAft>
              <a:buNone/>
              <a:defRPr sz="700"/>
            </a:lvl7pPr>
            <a:lvl8pPr lvl="7">
              <a:spcBef>
                <a:spcPts val="0"/>
              </a:spcBef>
              <a:spcAft>
                <a:spcPts val="0"/>
              </a:spcAft>
              <a:buNone/>
              <a:defRPr sz="700"/>
            </a:lvl8pPr>
            <a:lvl9pPr lvl="8">
              <a:spcBef>
                <a:spcPts val="0"/>
              </a:spcBef>
              <a:spcAft>
                <a:spcPts val="0"/>
              </a:spcAft>
              <a:buNone/>
              <a:defRPr sz="700"/>
            </a:lvl9pPr>
          </a:lstStyle>
          <a:p>
            <a:endParaRPr/>
          </a:p>
        </p:txBody>
      </p:sp>
      <p:sp>
        <p:nvSpPr>
          <p:cNvPr id="97" name="Google Shape;97;p19"/>
          <p:cNvSpPr txBox="1">
            <a:spLocks noGrp="1"/>
          </p:cNvSpPr>
          <p:nvPr>
            <p:ph type="subTitle" idx="6"/>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lvl1pPr>
            <a:lvl2pPr lvl="1" algn="r">
              <a:spcBef>
                <a:spcPts val="0"/>
              </a:spcBef>
              <a:spcAft>
                <a:spcPts val="0"/>
              </a:spcAft>
              <a:buNone/>
              <a:defRPr sz="700"/>
            </a:lvl2pPr>
            <a:lvl3pPr lvl="2" algn="r">
              <a:spcBef>
                <a:spcPts val="0"/>
              </a:spcBef>
              <a:spcAft>
                <a:spcPts val="0"/>
              </a:spcAft>
              <a:buNone/>
              <a:defRPr sz="700"/>
            </a:lvl3pPr>
            <a:lvl4pPr lvl="3" algn="r">
              <a:spcBef>
                <a:spcPts val="0"/>
              </a:spcBef>
              <a:spcAft>
                <a:spcPts val="0"/>
              </a:spcAft>
              <a:buNone/>
              <a:defRPr sz="700"/>
            </a:lvl4pPr>
            <a:lvl5pPr lvl="4" algn="r">
              <a:spcBef>
                <a:spcPts val="0"/>
              </a:spcBef>
              <a:spcAft>
                <a:spcPts val="0"/>
              </a:spcAft>
              <a:buNone/>
              <a:defRPr sz="700"/>
            </a:lvl5pPr>
            <a:lvl6pPr lvl="5" algn="r">
              <a:spcBef>
                <a:spcPts val="0"/>
              </a:spcBef>
              <a:spcAft>
                <a:spcPts val="0"/>
              </a:spcAft>
              <a:buNone/>
              <a:defRPr sz="700"/>
            </a:lvl6pPr>
            <a:lvl7pPr lvl="6" algn="r">
              <a:spcBef>
                <a:spcPts val="0"/>
              </a:spcBef>
              <a:spcAft>
                <a:spcPts val="0"/>
              </a:spcAft>
              <a:buNone/>
              <a:defRPr sz="700"/>
            </a:lvl7pPr>
            <a:lvl8pPr lvl="7" algn="r">
              <a:spcBef>
                <a:spcPts val="0"/>
              </a:spcBef>
              <a:spcAft>
                <a:spcPts val="0"/>
              </a:spcAft>
              <a:buNone/>
              <a:defRPr sz="700"/>
            </a:lvl8pPr>
            <a:lvl9pPr lvl="8" algn="r">
              <a:spcBef>
                <a:spcPts val="0"/>
              </a:spcBef>
              <a:spcAft>
                <a:spcPts val="0"/>
              </a:spcAft>
              <a:buNone/>
              <a:defRPr sz="700"/>
            </a:lvl9pPr>
          </a:lstStyle>
          <a:p>
            <a:endParaRPr/>
          </a:p>
        </p:txBody>
      </p:sp>
      <p:sp>
        <p:nvSpPr>
          <p:cNvPr id="98" name="Google Shape;98;p19"/>
          <p:cNvSpPr txBox="1">
            <a:spLocks noGrp="1"/>
          </p:cNvSpPr>
          <p:nvPr>
            <p:ph type="subTitle" idx="7"/>
          </p:nvPr>
        </p:nvSpPr>
        <p:spPr>
          <a:xfrm>
            <a:off x="4139063" y="1972650"/>
            <a:ext cx="2722800" cy="202800"/>
          </a:xfrm>
          <a:prstGeom prst="rect">
            <a:avLst/>
          </a:prstGeom>
        </p:spPr>
        <p:txBody>
          <a:bodyPr spcFirstLastPara="1" wrap="square" lIns="0" tIns="0" rIns="0" bIns="0" anchor="t" anchorCtr="0">
            <a:spAutoFit/>
          </a:bodyPr>
          <a:lstStyle>
            <a:lvl1pPr lvl="0">
              <a:lnSpc>
                <a:spcPct val="115000"/>
              </a:lnSpc>
              <a:spcBef>
                <a:spcPts val="0"/>
              </a:spcBef>
              <a:spcAft>
                <a:spcPts val="0"/>
              </a:spcAft>
              <a:buNone/>
              <a:defRPr sz="1200">
                <a:solidFill>
                  <a:schemeClr val="lt1"/>
                </a:solidFill>
                <a:highlight>
                  <a:schemeClr val="accent5"/>
                </a:highlight>
                <a:latin typeface="Taviraj Medium"/>
                <a:ea typeface="Taviraj Medium"/>
                <a:cs typeface="Taviraj Medium"/>
                <a:sym typeface="Taviraj Medium"/>
              </a:defRPr>
            </a:lvl1pPr>
            <a:lvl2pPr lvl="1">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2pPr>
            <a:lvl3pPr lvl="2">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3pPr>
            <a:lvl4pPr lvl="3">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4pPr>
            <a:lvl5pPr lvl="4">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5pPr>
            <a:lvl6pPr lvl="5">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6pPr>
            <a:lvl7pPr lvl="6">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7pPr>
            <a:lvl8pPr lvl="7">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8pPr>
            <a:lvl9pPr lvl="8">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9pPr>
          </a:lstStyle>
          <a:p>
            <a:endParaRPr/>
          </a:p>
        </p:txBody>
      </p:sp>
      <p:sp>
        <p:nvSpPr>
          <p:cNvPr id="99" name="Google Shape;99;p19"/>
          <p:cNvSpPr txBox="1">
            <a:spLocks noGrp="1"/>
          </p:cNvSpPr>
          <p:nvPr>
            <p:ph type="body" idx="8"/>
          </p:nvPr>
        </p:nvSpPr>
        <p:spPr>
          <a:xfrm>
            <a:off x="4143263" y="2201250"/>
            <a:ext cx="3342600" cy="848700"/>
          </a:xfrm>
          <a:prstGeom prst="rect">
            <a:avLst/>
          </a:prstGeom>
        </p:spPr>
        <p:txBody>
          <a:bodyPr spcFirstLastPara="1" wrap="square" lIns="0" tIns="91425" rIns="0" bIns="91425" anchor="t" anchorCtr="0">
            <a:noAutofit/>
          </a:bodyPr>
          <a:lstStyle>
            <a:lvl1pPr marL="457200" lvl="0" indent="-228600">
              <a:lnSpc>
                <a:spcPct val="115000"/>
              </a:lnSpc>
              <a:spcBef>
                <a:spcPts val="0"/>
              </a:spcBef>
              <a:spcAft>
                <a:spcPts val="0"/>
              </a:spcAft>
              <a:buNone/>
              <a:defRPr sz="1200">
                <a:solidFill>
                  <a:schemeClr val="dk1"/>
                </a:solidFill>
              </a:defRPr>
            </a:lvl1pPr>
            <a:lvl2pPr marL="914400" lvl="1" indent="-228600">
              <a:lnSpc>
                <a:spcPct val="115000"/>
              </a:lnSpc>
              <a:spcBef>
                <a:spcPts val="0"/>
              </a:spcBef>
              <a:spcAft>
                <a:spcPts val="0"/>
              </a:spcAft>
              <a:buNone/>
              <a:defRPr sz="1200">
                <a:solidFill>
                  <a:schemeClr val="dk1"/>
                </a:solidFill>
              </a:defRPr>
            </a:lvl2pPr>
            <a:lvl3pPr marL="1371600" lvl="2" indent="-228600">
              <a:lnSpc>
                <a:spcPct val="115000"/>
              </a:lnSpc>
              <a:spcBef>
                <a:spcPts val="0"/>
              </a:spcBef>
              <a:spcAft>
                <a:spcPts val="0"/>
              </a:spcAft>
              <a:buNone/>
              <a:defRPr sz="1200">
                <a:solidFill>
                  <a:schemeClr val="dk1"/>
                </a:solidFill>
              </a:defRPr>
            </a:lvl3pPr>
            <a:lvl4pPr marL="1828800" lvl="3" indent="-228600">
              <a:lnSpc>
                <a:spcPct val="115000"/>
              </a:lnSpc>
              <a:spcBef>
                <a:spcPts val="0"/>
              </a:spcBef>
              <a:spcAft>
                <a:spcPts val="0"/>
              </a:spcAft>
              <a:buNone/>
              <a:defRPr sz="1200">
                <a:solidFill>
                  <a:schemeClr val="dk1"/>
                </a:solidFill>
              </a:defRPr>
            </a:lvl4pPr>
            <a:lvl5pPr marL="2286000" lvl="4" indent="-228600">
              <a:lnSpc>
                <a:spcPct val="115000"/>
              </a:lnSpc>
              <a:spcBef>
                <a:spcPts val="0"/>
              </a:spcBef>
              <a:spcAft>
                <a:spcPts val="0"/>
              </a:spcAft>
              <a:buNone/>
              <a:defRPr sz="1200">
                <a:solidFill>
                  <a:schemeClr val="dk1"/>
                </a:solidFill>
              </a:defRPr>
            </a:lvl5pPr>
            <a:lvl6pPr marL="2743200" lvl="5" indent="-228600">
              <a:lnSpc>
                <a:spcPct val="115000"/>
              </a:lnSpc>
              <a:spcBef>
                <a:spcPts val="0"/>
              </a:spcBef>
              <a:spcAft>
                <a:spcPts val="0"/>
              </a:spcAft>
              <a:buNone/>
              <a:defRPr sz="1200">
                <a:solidFill>
                  <a:schemeClr val="dk1"/>
                </a:solidFill>
              </a:defRPr>
            </a:lvl6pPr>
            <a:lvl7pPr marL="3200400" lvl="6" indent="-228600">
              <a:lnSpc>
                <a:spcPct val="115000"/>
              </a:lnSpc>
              <a:spcBef>
                <a:spcPts val="0"/>
              </a:spcBef>
              <a:spcAft>
                <a:spcPts val="0"/>
              </a:spcAft>
              <a:buNone/>
              <a:defRPr sz="1200">
                <a:solidFill>
                  <a:schemeClr val="dk1"/>
                </a:solidFill>
              </a:defRPr>
            </a:lvl7pPr>
            <a:lvl8pPr marL="3657600" lvl="7" indent="-228600">
              <a:lnSpc>
                <a:spcPct val="115000"/>
              </a:lnSpc>
              <a:spcBef>
                <a:spcPts val="0"/>
              </a:spcBef>
              <a:spcAft>
                <a:spcPts val="0"/>
              </a:spcAft>
              <a:buNone/>
              <a:defRPr sz="1200">
                <a:solidFill>
                  <a:schemeClr val="dk1"/>
                </a:solidFill>
              </a:defRPr>
            </a:lvl8pPr>
            <a:lvl9pPr marL="4114800" lvl="8" indent="-228600">
              <a:lnSpc>
                <a:spcPct val="115000"/>
              </a:lnSpc>
              <a:spcBef>
                <a:spcPts val="0"/>
              </a:spcBef>
              <a:spcAft>
                <a:spcPts val="0"/>
              </a:spcAft>
              <a:buNone/>
              <a:defRPr sz="1200">
                <a:solidFill>
                  <a:schemeClr val="dk1"/>
                </a:solidFill>
              </a:defRPr>
            </a:lvl9pPr>
          </a:lstStyle>
          <a:p>
            <a:endParaRPr/>
          </a:p>
        </p:txBody>
      </p:sp>
      <p:sp>
        <p:nvSpPr>
          <p:cNvPr id="100" name="Google Shape;100;p19"/>
          <p:cNvSpPr txBox="1">
            <a:spLocks noGrp="1"/>
          </p:cNvSpPr>
          <p:nvPr>
            <p:ph type="subTitle" idx="9"/>
          </p:nvPr>
        </p:nvSpPr>
        <p:spPr>
          <a:xfrm>
            <a:off x="3757645" y="1972650"/>
            <a:ext cx="354300" cy="202800"/>
          </a:xfrm>
          <a:prstGeom prst="rect">
            <a:avLst/>
          </a:prstGeom>
        </p:spPr>
        <p:txBody>
          <a:bodyPr spcFirstLastPara="1" wrap="square" lIns="0" tIns="0" rIns="0" bIns="0" anchor="t" anchorCtr="0">
            <a:spAutoFit/>
          </a:bodyPr>
          <a:lstStyle>
            <a:lvl1pPr lvl="0">
              <a:lnSpc>
                <a:spcPct val="115000"/>
              </a:lnSpc>
              <a:spcBef>
                <a:spcPts val="0"/>
              </a:spcBef>
              <a:spcAft>
                <a:spcPts val="0"/>
              </a:spcAft>
              <a:buNone/>
              <a:defRPr sz="1200" b="1">
                <a:solidFill>
                  <a:schemeClr val="accent5"/>
                </a:solidFill>
                <a:latin typeface="Taviraj"/>
                <a:ea typeface="Taviraj"/>
                <a:cs typeface="Taviraj"/>
                <a:sym typeface="Taviraj"/>
              </a:defRPr>
            </a:lvl1pPr>
            <a:lvl2pPr lvl="1">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2pPr>
            <a:lvl3pPr lvl="2">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3pPr>
            <a:lvl4pPr lvl="3">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4pPr>
            <a:lvl5pPr lvl="4">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5pPr>
            <a:lvl6pPr lvl="5">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6pPr>
            <a:lvl7pPr lvl="6">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7pPr>
            <a:lvl8pPr lvl="7">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8pPr>
            <a:lvl9pPr lvl="8">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9pPr>
          </a:lstStyle>
          <a:p>
            <a:endParaRPr/>
          </a:p>
        </p:txBody>
      </p:sp>
      <p:sp>
        <p:nvSpPr>
          <p:cNvPr id="101" name="Google Shape;101;p19"/>
          <p:cNvSpPr txBox="1">
            <a:spLocks noGrp="1"/>
          </p:cNvSpPr>
          <p:nvPr>
            <p:ph type="subTitle" idx="13"/>
          </p:nvPr>
        </p:nvSpPr>
        <p:spPr>
          <a:xfrm>
            <a:off x="4139063" y="3411900"/>
            <a:ext cx="2722800" cy="202800"/>
          </a:xfrm>
          <a:prstGeom prst="rect">
            <a:avLst/>
          </a:prstGeom>
        </p:spPr>
        <p:txBody>
          <a:bodyPr spcFirstLastPara="1" wrap="square" lIns="0" tIns="0" rIns="0" bIns="0" anchor="t" anchorCtr="0">
            <a:spAutoFit/>
          </a:bodyPr>
          <a:lstStyle>
            <a:lvl1pPr lvl="0">
              <a:lnSpc>
                <a:spcPct val="115000"/>
              </a:lnSpc>
              <a:spcBef>
                <a:spcPts val="0"/>
              </a:spcBef>
              <a:spcAft>
                <a:spcPts val="0"/>
              </a:spcAft>
              <a:buNone/>
              <a:defRPr sz="1200">
                <a:solidFill>
                  <a:schemeClr val="lt1"/>
                </a:solidFill>
                <a:highlight>
                  <a:schemeClr val="accent5"/>
                </a:highlight>
                <a:latin typeface="Taviraj Medium"/>
                <a:ea typeface="Taviraj Medium"/>
                <a:cs typeface="Taviraj Medium"/>
                <a:sym typeface="Taviraj Medium"/>
              </a:defRPr>
            </a:lvl1pPr>
            <a:lvl2pPr lvl="1">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2pPr>
            <a:lvl3pPr lvl="2">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3pPr>
            <a:lvl4pPr lvl="3">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4pPr>
            <a:lvl5pPr lvl="4">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5pPr>
            <a:lvl6pPr lvl="5">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6pPr>
            <a:lvl7pPr lvl="6">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7pPr>
            <a:lvl8pPr lvl="7">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8pPr>
            <a:lvl9pPr lvl="8">
              <a:spcBef>
                <a:spcPts val="0"/>
              </a:spcBef>
              <a:spcAft>
                <a:spcPts val="0"/>
              </a:spcAft>
              <a:buSzPts val="1800"/>
              <a:buFont typeface="Taviraj Light"/>
              <a:buNone/>
              <a:defRPr>
                <a:highlight>
                  <a:schemeClr val="accent5"/>
                </a:highlight>
                <a:latin typeface="Taviraj Light"/>
                <a:ea typeface="Taviraj Light"/>
                <a:cs typeface="Taviraj Light"/>
                <a:sym typeface="Taviraj Light"/>
              </a:defRPr>
            </a:lvl9pPr>
          </a:lstStyle>
          <a:p>
            <a:endParaRPr/>
          </a:p>
        </p:txBody>
      </p:sp>
      <p:sp>
        <p:nvSpPr>
          <p:cNvPr id="102" name="Google Shape;102;p19"/>
          <p:cNvSpPr txBox="1">
            <a:spLocks noGrp="1"/>
          </p:cNvSpPr>
          <p:nvPr>
            <p:ph type="body" idx="14"/>
          </p:nvPr>
        </p:nvSpPr>
        <p:spPr>
          <a:xfrm>
            <a:off x="4143263" y="3640500"/>
            <a:ext cx="3342600" cy="848700"/>
          </a:xfrm>
          <a:prstGeom prst="rect">
            <a:avLst/>
          </a:prstGeom>
        </p:spPr>
        <p:txBody>
          <a:bodyPr spcFirstLastPara="1" wrap="square" lIns="0" tIns="91425" rIns="0" bIns="91425" anchor="t" anchorCtr="0">
            <a:noAutofit/>
          </a:bodyPr>
          <a:lstStyle>
            <a:lvl1pPr marL="457200" lvl="0" indent="-228600">
              <a:lnSpc>
                <a:spcPct val="115000"/>
              </a:lnSpc>
              <a:spcBef>
                <a:spcPts val="0"/>
              </a:spcBef>
              <a:spcAft>
                <a:spcPts val="0"/>
              </a:spcAft>
              <a:buNone/>
              <a:defRPr sz="1200">
                <a:solidFill>
                  <a:schemeClr val="dk1"/>
                </a:solidFill>
              </a:defRPr>
            </a:lvl1pPr>
            <a:lvl2pPr marL="914400" lvl="1" indent="-228600">
              <a:lnSpc>
                <a:spcPct val="115000"/>
              </a:lnSpc>
              <a:spcBef>
                <a:spcPts val="0"/>
              </a:spcBef>
              <a:spcAft>
                <a:spcPts val="0"/>
              </a:spcAft>
              <a:buNone/>
              <a:defRPr sz="1200">
                <a:solidFill>
                  <a:schemeClr val="dk1"/>
                </a:solidFill>
              </a:defRPr>
            </a:lvl2pPr>
            <a:lvl3pPr marL="1371600" lvl="2" indent="-228600">
              <a:lnSpc>
                <a:spcPct val="115000"/>
              </a:lnSpc>
              <a:spcBef>
                <a:spcPts val="0"/>
              </a:spcBef>
              <a:spcAft>
                <a:spcPts val="0"/>
              </a:spcAft>
              <a:buNone/>
              <a:defRPr sz="1200">
                <a:solidFill>
                  <a:schemeClr val="dk1"/>
                </a:solidFill>
              </a:defRPr>
            </a:lvl3pPr>
            <a:lvl4pPr marL="1828800" lvl="3" indent="-228600">
              <a:lnSpc>
                <a:spcPct val="115000"/>
              </a:lnSpc>
              <a:spcBef>
                <a:spcPts val="0"/>
              </a:spcBef>
              <a:spcAft>
                <a:spcPts val="0"/>
              </a:spcAft>
              <a:buNone/>
              <a:defRPr sz="1200">
                <a:solidFill>
                  <a:schemeClr val="dk1"/>
                </a:solidFill>
              </a:defRPr>
            </a:lvl4pPr>
            <a:lvl5pPr marL="2286000" lvl="4" indent="-228600">
              <a:lnSpc>
                <a:spcPct val="115000"/>
              </a:lnSpc>
              <a:spcBef>
                <a:spcPts val="0"/>
              </a:spcBef>
              <a:spcAft>
                <a:spcPts val="0"/>
              </a:spcAft>
              <a:buNone/>
              <a:defRPr sz="1200">
                <a:solidFill>
                  <a:schemeClr val="dk1"/>
                </a:solidFill>
              </a:defRPr>
            </a:lvl5pPr>
            <a:lvl6pPr marL="2743200" lvl="5" indent="-228600">
              <a:lnSpc>
                <a:spcPct val="115000"/>
              </a:lnSpc>
              <a:spcBef>
                <a:spcPts val="0"/>
              </a:spcBef>
              <a:spcAft>
                <a:spcPts val="0"/>
              </a:spcAft>
              <a:buNone/>
              <a:defRPr sz="1200">
                <a:solidFill>
                  <a:schemeClr val="dk1"/>
                </a:solidFill>
              </a:defRPr>
            </a:lvl6pPr>
            <a:lvl7pPr marL="3200400" lvl="6" indent="-228600">
              <a:lnSpc>
                <a:spcPct val="115000"/>
              </a:lnSpc>
              <a:spcBef>
                <a:spcPts val="0"/>
              </a:spcBef>
              <a:spcAft>
                <a:spcPts val="0"/>
              </a:spcAft>
              <a:buNone/>
              <a:defRPr sz="1200">
                <a:solidFill>
                  <a:schemeClr val="dk1"/>
                </a:solidFill>
              </a:defRPr>
            </a:lvl7pPr>
            <a:lvl8pPr marL="3657600" lvl="7" indent="-228600">
              <a:lnSpc>
                <a:spcPct val="115000"/>
              </a:lnSpc>
              <a:spcBef>
                <a:spcPts val="0"/>
              </a:spcBef>
              <a:spcAft>
                <a:spcPts val="0"/>
              </a:spcAft>
              <a:buNone/>
              <a:defRPr sz="1200">
                <a:solidFill>
                  <a:schemeClr val="dk1"/>
                </a:solidFill>
              </a:defRPr>
            </a:lvl8pPr>
            <a:lvl9pPr marL="4114800" lvl="8" indent="-228600">
              <a:lnSpc>
                <a:spcPct val="115000"/>
              </a:lnSpc>
              <a:spcBef>
                <a:spcPts val="0"/>
              </a:spcBef>
              <a:spcAft>
                <a:spcPts val="0"/>
              </a:spcAft>
              <a:buNone/>
              <a:defRPr sz="1200">
                <a:solidFill>
                  <a:schemeClr val="dk1"/>
                </a:solidFill>
              </a:defRPr>
            </a:lvl9pPr>
          </a:lstStyle>
          <a:p>
            <a:endParaRPr/>
          </a:p>
        </p:txBody>
      </p:sp>
      <p:sp>
        <p:nvSpPr>
          <p:cNvPr id="103" name="Google Shape;103;p19"/>
          <p:cNvSpPr txBox="1">
            <a:spLocks noGrp="1"/>
          </p:cNvSpPr>
          <p:nvPr>
            <p:ph type="subTitle" idx="15"/>
          </p:nvPr>
        </p:nvSpPr>
        <p:spPr>
          <a:xfrm>
            <a:off x="3757645" y="3411900"/>
            <a:ext cx="354300" cy="202800"/>
          </a:xfrm>
          <a:prstGeom prst="rect">
            <a:avLst/>
          </a:prstGeom>
        </p:spPr>
        <p:txBody>
          <a:bodyPr spcFirstLastPara="1" wrap="square" lIns="0" tIns="0" rIns="0" bIns="0" anchor="t" anchorCtr="0">
            <a:spAutoFit/>
          </a:bodyPr>
          <a:lstStyle>
            <a:lvl1pPr lvl="0">
              <a:lnSpc>
                <a:spcPct val="115000"/>
              </a:lnSpc>
              <a:spcBef>
                <a:spcPts val="0"/>
              </a:spcBef>
              <a:spcAft>
                <a:spcPts val="0"/>
              </a:spcAft>
              <a:buNone/>
              <a:defRPr sz="1200" b="1">
                <a:solidFill>
                  <a:schemeClr val="accent5"/>
                </a:solidFill>
                <a:latin typeface="Taviraj"/>
                <a:ea typeface="Taviraj"/>
                <a:cs typeface="Taviraj"/>
                <a:sym typeface="Taviraj"/>
              </a:defRPr>
            </a:lvl1pPr>
            <a:lvl2pPr lvl="1">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2pPr>
            <a:lvl3pPr lvl="2">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3pPr>
            <a:lvl4pPr lvl="3">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4pPr>
            <a:lvl5pPr lvl="4">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5pPr>
            <a:lvl6pPr lvl="5">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6pPr>
            <a:lvl7pPr lvl="6">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7pPr>
            <a:lvl8pPr lvl="7">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8pPr>
            <a:lvl9pPr lvl="8">
              <a:spcBef>
                <a:spcPts val="0"/>
              </a:spcBef>
              <a:spcAft>
                <a:spcPts val="0"/>
              </a:spcAft>
              <a:buClr>
                <a:schemeClr val="accent5"/>
              </a:buClr>
              <a:buSzPts val="1800"/>
              <a:buFont typeface="Taviraj"/>
              <a:buNone/>
              <a:defRPr b="1">
                <a:solidFill>
                  <a:schemeClr val="accent5"/>
                </a:solidFill>
                <a:latin typeface="Taviraj"/>
                <a:ea typeface="Taviraj"/>
                <a:cs typeface="Taviraj"/>
                <a:sym typeface="Taviraj"/>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eyebrow">
  <p:cSld name="BLANK_1_1_1_1_2_2">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228650" y="592749"/>
            <a:ext cx="6876000" cy="578700"/>
          </a:xfrm>
          <a:prstGeom prst="rect">
            <a:avLst/>
          </a:prstGeom>
        </p:spPr>
        <p:txBody>
          <a:bodyPr spcFirstLastPara="1" wrap="square" lIns="91425" tIns="91425" rIns="91425" bIns="91425" anchor="t" anchorCtr="0">
            <a:spAutoFit/>
          </a:bodyPr>
          <a:lstStyle>
            <a:lvl1pPr lvl="0">
              <a:lnSpc>
                <a:spcPct val="80000"/>
              </a:lnSpc>
              <a:spcBef>
                <a:spcPts val="0"/>
              </a:spcBef>
              <a:spcAft>
                <a:spcPts val="0"/>
              </a:spcAft>
              <a:buClr>
                <a:schemeClr val="dk1"/>
              </a:buClr>
              <a:buSzPts val="3200"/>
              <a:buFont typeface="Taviraj Light"/>
              <a:buNone/>
              <a:defRPr sz="3200">
                <a:solidFill>
                  <a:schemeClr val="dk1"/>
                </a:solidFill>
              </a:defRPr>
            </a:lvl1pPr>
            <a:lvl2pPr lvl="1">
              <a:lnSpc>
                <a:spcPct val="80000"/>
              </a:lnSpc>
              <a:spcBef>
                <a:spcPts val="0"/>
              </a:spcBef>
              <a:spcAft>
                <a:spcPts val="0"/>
              </a:spcAft>
              <a:buClr>
                <a:schemeClr val="dk1"/>
              </a:buClr>
              <a:buSzPts val="3200"/>
              <a:buFont typeface="Taviraj Light"/>
              <a:buNone/>
              <a:defRPr sz="3200">
                <a:solidFill>
                  <a:schemeClr val="dk1"/>
                </a:solidFill>
                <a:latin typeface="Taviraj Light"/>
                <a:ea typeface="Taviraj Light"/>
                <a:cs typeface="Taviraj Light"/>
                <a:sym typeface="Taviraj Light"/>
              </a:defRPr>
            </a:lvl2pPr>
            <a:lvl3pPr lvl="2">
              <a:lnSpc>
                <a:spcPct val="80000"/>
              </a:lnSpc>
              <a:spcBef>
                <a:spcPts val="0"/>
              </a:spcBef>
              <a:spcAft>
                <a:spcPts val="0"/>
              </a:spcAft>
              <a:buClr>
                <a:schemeClr val="dk1"/>
              </a:buClr>
              <a:buSzPts val="3200"/>
              <a:buFont typeface="Taviraj Light"/>
              <a:buNone/>
              <a:defRPr sz="3200">
                <a:solidFill>
                  <a:schemeClr val="dk1"/>
                </a:solidFill>
                <a:latin typeface="Taviraj Light"/>
                <a:ea typeface="Taviraj Light"/>
                <a:cs typeface="Taviraj Light"/>
                <a:sym typeface="Taviraj Light"/>
              </a:defRPr>
            </a:lvl3pPr>
            <a:lvl4pPr lvl="3">
              <a:lnSpc>
                <a:spcPct val="80000"/>
              </a:lnSpc>
              <a:spcBef>
                <a:spcPts val="0"/>
              </a:spcBef>
              <a:spcAft>
                <a:spcPts val="0"/>
              </a:spcAft>
              <a:buClr>
                <a:schemeClr val="dk1"/>
              </a:buClr>
              <a:buSzPts val="3200"/>
              <a:buFont typeface="Taviraj Light"/>
              <a:buNone/>
              <a:defRPr sz="3200">
                <a:solidFill>
                  <a:schemeClr val="dk1"/>
                </a:solidFill>
                <a:latin typeface="Taviraj Light"/>
                <a:ea typeface="Taviraj Light"/>
                <a:cs typeface="Taviraj Light"/>
                <a:sym typeface="Taviraj Light"/>
              </a:defRPr>
            </a:lvl4pPr>
            <a:lvl5pPr lvl="4">
              <a:lnSpc>
                <a:spcPct val="80000"/>
              </a:lnSpc>
              <a:spcBef>
                <a:spcPts val="0"/>
              </a:spcBef>
              <a:spcAft>
                <a:spcPts val="0"/>
              </a:spcAft>
              <a:buClr>
                <a:schemeClr val="dk1"/>
              </a:buClr>
              <a:buSzPts val="3200"/>
              <a:buFont typeface="Taviraj Light"/>
              <a:buNone/>
              <a:defRPr sz="3200">
                <a:solidFill>
                  <a:schemeClr val="dk1"/>
                </a:solidFill>
                <a:latin typeface="Taviraj Light"/>
                <a:ea typeface="Taviraj Light"/>
                <a:cs typeface="Taviraj Light"/>
                <a:sym typeface="Taviraj Light"/>
              </a:defRPr>
            </a:lvl5pPr>
            <a:lvl6pPr lvl="5">
              <a:lnSpc>
                <a:spcPct val="80000"/>
              </a:lnSpc>
              <a:spcBef>
                <a:spcPts val="0"/>
              </a:spcBef>
              <a:spcAft>
                <a:spcPts val="0"/>
              </a:spcAft>
              <a:buClr>
                <a:schemeClr val="dk1"/>
              </a:buClr>
              <a:buSzPts val="3200"/>
              <a:buFont typeface="Taviraj Light"/>
              <a:buNone/>
              <a:defRPr sz="3200">
                <a:solidFill>
                  <a:schemeClr val="dk1"/>
                </a:solidFill>
                <a:latin typeface="Taviraj Light"/>
                <a:ea typeface="Taviraj Light"/>
                <a:cs typeface="Taviraj Light"/>
                <a:sym typeface="Taviraj Light"/>
              </a:defRPr>
            </a:lvl6pPr>
            <a:lvl7pPr lvl="6">
              <a:lnSpc>
                <a:spcPct val="80000"/>
              </a:lnSpc>
              <a:spcBef>
                <a:spcPts val="0"/>
              </a:spcBef>
              <a:spcAft>
                <a:spcPts val="0"/>
              </a:spcAft>
              <a:buClr>
                <a:schemeClr val="dk1"/>
              </a:buClr>
              <a:buSzPts val="3200"/>
              <a:buFont typeface="Taviraj Light"/>
              <a:buNone/>
              <a:defRPr sz="3200">
                <a:solidFill>
                  <a:schemeClr val="dk1"/>
                </a:solidFill>
                <a:latin typeface="Taviraj Light"/>
                <a:ea typeface="Taviraj Light"/>
                <a:cs typeface="Taviraj Light"/>
                <a:sym typeface="Taviraj Light"/>
              </a:defRPr>
            </a:lvl7pPr>
            <a:lvl8pPr lvl="7">
              <a:lnSpc>
                <a:spcPct val="80000"/>
              </a:lnSpc>
              <a:spcBef>
                <a:spcPts val="0"/>
              </a:spcBef>
              <a:spcAft>
                <a:spcPts val="0"/>
              </a:spcAft>
              <a:buClr>
                <a:schemeClr val="dk1"/>
              </a:buClr>
              <a:buSzPts val="3200"/>
              <a:buFont typeface="Taviraj Light"/>
              <a:buNone/>
              <a:defRPr sz="3200">
                <a:solidFill>
                  <a:schemeClr val="dk1"/>
                </a:solidFill>
                <a:latin typeface="Taviraj Light"/>
                <a:ea typeface="Taviraj Light"/>
                <a:cs typeface="Taviraj Light"/>
                <a:sym typeface="Taviraj Light"/>
              </a:defRPr>
            </a:lvl8pPr>
            <a:lvl9pPr lvl="8">
              <a:lnSpc>
                <a:spcPct val="80000"/>
              </a:lnSpc>
              <a:spcBef>
                <a:spcPts val="0"/>
              </a:spcBef>
              <a:spcAft>
                <a:spcPts val="0"/>
              </a:spcAft>
              <a:buClr>
                <a:schemeClr val="dk1"/>
              </a:buClr>
              <a:buSzPts val="3200"/>
              <a:buFont typeface="Taviraj Light"/>
              <a:buNone/>
              <a:defRPr sz="3200">
                <a:solidFill>
                  <a:schemeClr val="dk1"/>
                </a:solidFill>
                <a:latin typeface="Taviraj Light"/>
                <a:ea typeface="Taviraj Light"/>
                <a:cs typeface="Taviraj Light"/>
                <a:sym typeface="Taviraj Light"/>
              </a:defRPr>
            </a:lvl9pPr>
          </a:lstStyle>
          <a:p>
            <a:endParaRPr/>
          </a:p>
        </p:txBody>
      </p:sp>
      <p:sp>
        <p:nvSpPr>
          <p:cNvPr id="106" name="Google Shape;106;p20"/>
          <p:cNvSpPr txBox="1">
            <a:spLocks noGrp="1"/>
          </p:cNvSpPr>
          <p:nvPr>
            <p:ph type="subTitle" idx="1"/>
          </p:nvPr>
        </p:nvSpPr>
        <p:spPr>
          <a:xfrm>
            <a:off x="228650" y="363801"/>
            <a:ext cx="3129300" cy="2925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1000"/>
              <a:buNone/>
              <a:defRPr sz="1000"/>
            </a:lvl1pPr>
            <a:lvl2pPr lvl="1">
              <a:lnSpc>
                <a:spcPct val="80000"/>
              </a:lnSpc>
              <a:spcBef>
                <a:spcPts val="0"/>
              </a:spcBef>
              <a:spcAft>
                <a:spcPts val="0"/>
              </a:spcAft>
              <a:buSzPts val="1000"/>
              <a:buNone/>
              <a:defRPr sz="1000"/>
            </a:lvl2pPr>
            <a:lvl3pPr lvl="2">
              <a:lnSpc>
                <a:spcPct val="80000"/>
              </a:lnSpc>
              <a:spcBef>
                <a:spcPts val="0"/>
              </a:spcBef>
              <a:spcAft>
                <a:spcPts val="0"/>
              </a:spcAft>
              <a:buSzPts val="1000"/>
              <a:buNone/>
              <a:defRPr sz="1000"/>
            </a:lvl3pPr>
            <a:lvl4pPr lvl="3">
              <a:lnSpc>
                <a:spcPct val="80000"/>
              </a:lnSpc>
              <a:spcBef>
                <a:spcPts val="0"/>
              </a:spcBef>
              <a:spcAft>
                <a:spcPts val="0"/>
              </a:spcAft>
              <a:buSzPts val="1000"/>
              <a:buNone/>
              <a:defRPr sz="1000"/>
            </a:lvl4pPr>
            <a:lvl5pPr lvl="4">
              <a:lnSpc>
                <a:spcPct val="80000"/>
              </a:lnSpc>
              <a:spcBef>
                <a:spcPts val="0"/>
              </a:spcBef>
              <a:spcAft>
                <a:spcPts val="0"/>
              </a:spcAft>
              <a:buSzPts val="1000"/>
              <a:buNone/>
              <a:defRPr sz="1000"/>
            </a:lvl5pPr>
            <a:lvl6pPr lvl="5">
              <a:lnSpc>
                <a:spcPct val="80000"/>
              </a:lnSpc>
              <a:spcBef>
                <a:spcPts val="0"/>
              </a:spcBef>
              <a:spcAft>
                <a:spcPts val="0"/>
              </a:spcAft>
              <a:buSzPts val="1000"/>
              <a:buNone/>
              <a:defRPr sz="1000"/>
            </a:lvl6pPr>
            <a:lvl7pPr lvl="6">
              <a:lnSpc>
                <a:spcPct val="80000"/>
              </a:lnSpc>
              <a:spcBef>
                <a:spcPts val="0"/>
              </a:spcBef>
              <a:spcAft>
                <a:spcPts val="0"/>
              </a:spcAft>
              <a:buSzPts val="1000"/>
              <a:buNone/>
              <a:defRPr sz="1000"/>
            </a:lvl7pPr>
            <a:lvl8pPr lvl="7">
              <a:lnSpc>
                <a:spcPct val="80000"/>
              </a:lnSpc>
              <a:spcBef>
                <a:spcPts val="0"/>
              </a:spcBef>
              <a:spcAft>
                <a:spcPts val="0"/>
              </a:spcAft>
              <a:buSzPts val="1000"/>
              <a:buNone/>
              <a:defRPr sz="1000"/>
            </a:lvl8pPr>
            <a:lvl9pPr lvl="8">
              <a:lnSpc>
                <a:spcPct val="80000"/>
              </a:lnSpc>
              <a:spcBef>
                <a:spcPts val="0"/>
              </a:spcBef>
              <a:spcAft>
                <a:spcPts val="0"/>
              </a:spcAft>
              <a:buSzPts val="1000"/>
              <a:buNone/>
              <a:defRPr sz="1000"/>
            </a:lvl9pPr>
          </a:lstStyle>
          <a:p>
            <a:endParaRPr/>
          </a:p>
        </p:txBody>
      </p:sp>
      <p:sp>
        <p:nvSpPr>
          <p:cNvPr id="107" name="Google Shape;107;p20"/>
          <p:cNvSpPr txBox="1">
            <a:spLocks noGrp="1"/>
          </p:cNvSpPr>
          <p:nvPr>
            <p:ph type="subTitle" idx="2"/>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lvl1pPr>
            <a:lvl2pPr lvl="1">
              <a:spcBef>
                <a:spcPts val="0"/>
              </a:spcBef>
              <a:spcAft>
                <a:spcPts val="0"/>
              </a:spcAft>
              <a:buNone/>
              <a:defRPr sz="700"/>
            </a:lvl2pPr>
            <a:lvl3pPr lvl="2">
              <a:spcBef>
                <a:spcPts val="0"/>
              </a:spcBef>
              <a:spcAft>
                <a:spcPts val="0"/>
              </a:spcAft>
              <a:buNone/>
              <a:defRPr sz="700"/>
            </a:lvl3pPr>
            <a:lvl4pPr lvl="3">
              <a:spcBef>
                <a:spcPts val="0"/>
              </a:spcBef>
              <a:spcAft>
                <a:spcPts val="0"/>
              </a:spcAft>
              <a:buNone/>
              <a:defRPr sz="700"/>
            </a:lvl4pPr>
            <a:lvl5pPr lvl="4">
              <a:spcBef>
                <a:spcPts val="0"/>
              </a:spcBef>
              <a:spcAft>
                <a:spcPts val="0"/>
              </a:spcAft>
              <a:buNone/>
              <a:defRPr sz="700"/>
            </a:lvl5pPr>
            <a:lvl6pPr lvl="5">
              <a:spcBef>
                <a:spcPts val="0"/>
              </a:spcBef>
              <a:spcAft>
                <a:spcPts val="0"/>
              </a:spcAft>
              <a:buNone/>
              <a:defRPr sz="700"/>
            </a:lvl6pPr>
            <a:lvl7pPr lvl="6">
              <a:spcBef>
                <a:spcPts val="0"/>
              </a:spcBef>
              <a:spcAft>
                <a:spcPts val="0"/>
              </a:spcAft>
              <a:buNone/>
              <a:defRPr sz="700"/>
            </a:lvl7pPr>
            <a:lvl8pPr lvl="7">
              <a:spcBef>
                <a:spcPts val="0"/>
              </a:spcBef>
              <a:spcAft>
                <a:spcPts val="0"/>
              </a:spcAft>
              <a:buNone/>
              <a:defRPr sz="700"/>
            </a:lvl8pPr>
            <a:lvl9pPr lvl="8">
              <a:spcBef>
                <a:spcPts val="0"/>
              </a:spcBef>
              <a:spcAft>
                <a:spcPts val="0"/>
              </a:spcAft>
              <a:buNone/>
              <a:defRPr sz="700"/>
            </a:lvl9pPr>
          </a:lstStyle>
          <a:p>
            <a:endParaRPr/>
          </a:p>
        </p:txBody>
      </p:sp>
      <p:sp>
        <p:nvSpPr>
          <p:cNvPr id="108" name="Google Shape;108;p20"/>
          <p:cNvSpPr txBox="1">
            <a:spLocks noGrp="1"/>
          </p:cNvSpPr>
          <p:nvPr>
            <p:ph type="subTitle" idx="3"/>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lvl1pPr>
            <a:lvl2pPr lvl="1" algn="r">
              <a:spcBef>
                <a:spcPts val="0"/>
              </a:spcBef>
              <a:spcAft>
                <a:spcPts val="0"/>
              </a:spcAft>
              <a:buNone/>
              <a:defRPr sz="700"/>
            </a:lvl2pPr>
            <a:lvl3pPr lvl="2" algn="r">
              <a:spcBef>
                <a:spcPts val="0"/>
              </a:spcBef>
              <a:spcAft>
                <a:spcPts val="0"/>
              </a:spcAft>
              <a:buNone/>
              <a:defRPr sz="700"/>
            </a:lvl3pPr>
            <a:lvl4pPr lvl="3" algn="r">
              <a:spcBef>
                <a:spcPts val="0"/>
              </a:spcBef>
              <a:spcAft>
                <a:spcPts val="0"/>
              </a:spcAft>
              <a:buNone/>
              <a:defRPr sz="700"/>
            </a:lvl4pPr>
            <a:lvl5pPr lvl="4" algn="r">
              <a:spcBef>
                <a:spcPts val="0"/>
              </a:spcBef>
              <a:spcAft>
                <a:spcPts val="0"/>
              </a:spcAft>
              <a:buNone/>
              <a:defRPr sz="700"/>
            </a:lvl5pPr>
            <a:lvl6pPr lvl="5" algn="r">
              <a:spcBef>
                <a:spcPts val="0"/>
              </a:spcBef>
              <a:spcAft>
                <a:spcPts val="0"/>
              </a:spcAft>
              <a:buNone/>
              <a:defRPr sz="700"/>
            </a:lvl6pPr>
            <a:lvl7pPr lvl="6" algn="r">
              <a:spcBef>
                <a:spcPts val="0"/>
              </a:spcBef>
              <a:spcAft>
                <a:spcPts val="0"/>
              </a:spcAft>
              <a:buNone/>
              <a:defRPr sz="700"/>
            </a:lvl7pPr>
            <a:lvl8pPr lvl="7" algn="r">
              <a:spcBef>
                <a:spcPts val="0"/>
              </a:spcBef>
              <a:spcAft>
                <a:spcPts val="0"/>
              </a:spcAft>
              <a:buNone/>
              <a:defRPr sz="700"/>
            </a:lvl8pPr>
            <a:lvl9pPr lvl="8" algn="r">
              <a:spcBef>
                <a:spcPts val="0"/>
              </a:spcBef>
              <a:spcAft>
                <a:spcPts val="0"/>
              </a:spcAft>
              <a:buNone/>
              <a:defRPr sz="7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main point">
  <p:cSld name="BLANK_1_1_1_1_1_1">
    <p:bg>
      <p:bgPr>
        <a:solidFill>
          <a:schemeClr val="accent5"/>
        </a:solidFill>
        <a:effectLst/>
      </p:bgPr>
    </p:bg>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2813700" y="278234"/>
            <a:ext cx="6101700" cy="28431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None/>
              <a:defRPr sz="4400">
                <a:solidFill>
                  <a:schemeClr val="lt1"/>
                </a:solidFill>
              </a:defRPr>
            </a:lvl1pPr>
            <a:lvl2pPr lvl="1">
              <a:lnSpc>
                <a:spcPct val="90000"/>
              </a:lnSpc>
              <a:spcBef>
                <a:spcPts val="0"/>
              </a:spcBef>
              <a:spcAft>
                <a:spcPts val="0"/>
              </a:spcAft>
              <a:buNone/>
              <a:defRPr sz="4400">
                <a:solidFill>
                  <a:schemeClr val="lt1"/>
                </a:solidFill>
              </a:defRPr>
            </a:lvl2pPr>
            <a:lvl3pPr lvl="2">
              <a:lnSpc>
                <a:spcPct val="90000"/>
              </a:lnSpc>
              <a:spcBef>
                <a:spcPts val="0"/>
              </a:spcBef>
              <a:spcAft>
                <a:spcPts val="0"/>
              </a:spcAft>
              <a:buNone/>
              <a:defRPr sz="4400">
                <a:solidFill>
                  <a:schemeClr val="lt1"/>
                </a:solidFill>
              </a:defRPr>
            </a:lvl3pPr>
            <a:lvl4pPr lvl="3">
              <a:lnSpc>
                <a:spcPct val="90000"/>
              </a:lnSpc>
              <a:spcBef>
                <a:spcPts val="0"/>
              </a:spcBef>
              <a:spcAft>
                <a:spcPts val="0"/>
              </a:spcAft>
              <a:buNone/>
              <a:defRPr sz="4400">
                <a:solidFill>
                  <a:schemeClr val="lt1"/>
                </a:solidFill>
              </a:defRPr>
            </a:lvl4pPr>
            <a:lvl5pPr lvl="4">
              <a:lnSpc>
                <a:spcPct val="90000"/>
              </a:lnSpc>
              <a:spcBef>
                <a:spcPts val="0"/>
              </a:spcBef>
              <a:spcAft>
                <a:spcPts val="0"/>
              </a:spcAft>
              <a:buNone/>
              <a:defRPr sz="4400">
                <a:solidFill>
                  <a:schemeClr val="lt1"/>
                </a:solidFill>
              </a:defRPr>
            </a:lvl5pPr>
            <a:lvl6pPr lvl="5">
              <a:lnSpc>
                <a:spcPct val="90000"/>
              </a:lnSpc>
              <a:spcBef>
                <a:spcPts val="0"/>
              </a:spcBef>
              <a:spcAft>
                <a:spcPts val="0"/>
              </a:spcAft>
              <a:buNone/>
              <a:defRPr sz="4400">
                <a:solidFill>
                  <a:schemeClr val="lt1"/>
                </a:solidFill>
              </a:defRPr>
            </a:lvl6pPr>
            <a:lvl7pPr lvl="6">
              <a:lnSpc>
                <a:spcPct val="90000"/>
              </a:lnSpc>
              <a:spcBef>
                <a:spcPts val="0"/>
              </a:spcBef>
              <a:spcAft>
                <a:spcPts val="0"/>
              </a:spcAft>
              <a:buNone/>
              <a:defRPr sz="4400">
                <a:solidFill>
                  <a:schemeClr val="lt1"/>
                </a:solidFill>
              </a:defRPr>
            </a:lvl7pPr>
            <a:lvl8pPr lvl="7">
              <a:lnSpc>
                <a:spcPct val="90000"/>
              </a:lnSpc>
              <a:spcBef>
                <a:spcPts val="0"/>
              </a:spcBef>
              <a:spcAft>
                <a:spcPts val="0"/>
              </a:spcAft>
              <a:buNone/>
              <a:defRPr sz="4400">
                <a:solidFill>
                  <a:schemeClr val="lt1"/>
                </a:solidFill>
              </a:defRPr>
            </a:lvl8pPr>
            <a:lvl9pPr lvl="8">
              <a:lnSpc>
                <a:spcPct val="90000"/>
              </a:lnSpc>
              <a:spcBef>
                <a:spcPts val="0"/>
              </a:spcBef>
              <a:spcAft>
                <a:spcPts val="0"/>
              </a:spcAft>
              <a:buNone/>
              <a:defRPr sz="4400">
                <a:solidFill>
                  <a:schemeClr val="lt1"/>
                </a:solidFill>
              </a:defRPr>
            </a:lvl9pPr>
          </a:lstStyle>
          <a:p>
            <a:endParaRPr/>
          </a:p>
        </p:txBody>
      </p:sp>
      <p:sp>
        <p:nvSpPr>
          <p:cNvPr id="111" name="Google Shape;111;p21"/>
          <p:cNvSpPr txBox="1">
            <a:spLocks noGrp="1"/>
          </p:cNvSpPr>
          <p:nvPr>
            <p:ph type="subTitle" idx="1"/>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112" name="Google Shape;112;p21"/>
          <p:cNvSpPr txBox="1">
            <a:spLocks noGrp="1"/>
          </p:cNvSpPr>
          <p:nvPr>
            <p:ph type="subTitle" idx="2"/>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solidFill>
                  <a:schemeClr val="lt1"/>
                </a:solidFill>
              </a:defRPr>
            </a:lvl1pPr>
            <a:lvl2pPr lvl="1" algn="r">
              <a:spcBef>
                <a:spcPts val="0"/>
              </a:spcBef>
              <a:spcAft>
                <a:spcPts val="0"/>
              </a:spcAft>
              <a:buNone/>
              <a:defRPr sz="700">
                <a:solidFill>
                  <a:schemeClr val="lt1"/>
                </a:solidFill>
              </a:defRPr>
            </a:lvl2pPr>
            <a:lvl3pPr lvl="2" algn="r">
              <a:spcBef>
                <a:spcPts val="0"/>
              </a:spcBef>
              <a:spcAft>
                <a:spcPts val="0"/>
              </a:spcAft>
              <a:buNone/>
              <a:defRPr sz="700">
                <a:solidFill>
                  <a:schemeClr val="lt1"/>
                </a:solidFill>
              </a:defRPr>
            </a:lvl3pPr>
            <a:lvl4pPr lvl="3" algn="r">
              <a:spcBef>
                <a:spcPts val="0"/>
              </a:spcBef>
              <a:spcAft>
                <a:spcPts val="0"/>
              </a:spcAft>
              <a:buNone/>
              <a:defRPr sz="700">
                <a:solidFill>
                  <a:schemeClr val="lt1"/>
                </a:solidFill>
              </a:defRPr>
            </a:lvl4pPr>
            <a:lvl5pPr lvl="4" algn="r">
              <a:spcBef>
                <a:spcPts val="0"/>
              </a:spcBef>
              <a:spcAft>
                <a:spcPts val="0"/>
              </a:spcAft>
              <a:buNone/>
              <a:defRPr sz="700">
                <a:solidFill>
                  <a:schemeClr val="lt1"/>
                </a:solidFill>
              </a:defRPr>
            </a:lvl5pPr>
            <a:lvl6pPr lvl="5" algn="r">
              <a:spcBef>
                <a:spcPts val="0"/>
              </a:spcBef>
              <a:spcAft>
                <a:spcPts val="0"/>
              </a:spcAft>
              <a:buNone/>
              <a:defRPr sz="700">
                <a:solidFill>
                  <a:schemeClr val="lt1"/>
                </a:solidFill>
              </a:defRPr>
            </a:lvl6pPr>
            <a:lvl7pPr lvl="6" algn="r">
              <a:spcBef>
                <a:spcPts val="0"/>
              </a:spcBef>
              <a:spcAft>
                <a:spcPts val="0"/>
              </a:spcAft>
              <a:buNone/>
              <a:defRPr sz="700">
                <a:solidFill>
                  <a:schemeClr val="lt1"/>
                </a:solidFill>
              </a:defRPr>
            </a:lvl7pPr>
            <a:lvl8pPr lvl="7" algn="r">
              <a:spcBef>
                <a:spcPts val="0"/>
              </a:spcBef>
              <a:spcAft>
                <a:spcPts val="0"/>
              </a:spcAft>
              <a:buNone/>
              <a:defRPr sz="700">
                <a:solidFill>
                  <a:schemeClr val="lt1"/>
                </a:solidFill>
              </a:defRPr>
            </a:lvl8pPr>
            <a:lvl9pPr lvl="8" algn="r">
              <a:spcBef>
                <a:spcPts val="0"/>
              </a:spcBef>
              <a:spcAft>
                <a:spcPts val="0"/>
              </a:spcAft>
              <a:buNone/>
              <a:defRPr sz="700">
                <a:solidFill>
                  <a:schemeClr val="lt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 Alt 1">
  <p:cSld name="BLANK_1_1_1_1_1_1_1_1_1_1_1_2">
    <p:bg>
      <p:bgPr>
        <a:solidFill>
          <a:schemeClr val="accent2"/>
        </a:solidFill>
        <a:effectLst/>
      </p:bgPr>
    </p:bg>
    <p:spTree>
      <p:nvGrpSpPr>
        <p:cNvPr id="1" name="Shape 113"/>
        <p:cNvGrpSpPr/>
        <p:nvPr/>
      </p:nvGrpSpPr>
      <p:grpSpPr>
        <a:xfrm>
          <a:off x="0" y="0"/>
          <a:ext cx="0" cy="0"/>
          <a:chOff x="0" y="0"/>
          <a:chExt cx="0" cy="0"/>
        </a:xfrm>
      </p:grpSpPr>
      <p:sp>
        <p:nvSpPr>
          <p:cNvPr id="114" name="Google Shape;114;p22"/>
          <p:cNvSpPr txBox="1">
            <a:spLocks noGrp="1"/>
          </p:cNvSpPr>
          <p:nvPr>
            <p:ph type="subTitle" idx="1"/>
          </p:nvPr>
        </p:nvSpPr>
        <p:spPr>
          <a:xfrm>
            <a:off x="234250" y="2987975"/>
            <a:ext cx="27585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1"/>
              </a:buClr>
              <a:buSzPts val="1000"/>
              <a:buNone/>
              <a:defRPr sz="1000">
                <a:solidFill>
                  <a:schemeClr val="lt1"/>
                </a:solidFill>
              </a:defRPr>
            </a:lvl1pPr>
            <a:lvl2pPr lvl="1">
              <a:lnSpc>
                <a:spcPct val="115000"/>
              </a:lnSpc>
              <a:spcBef>
                <a:spcPts val="0"/>
              </a:spcBef>
              <a:spcAft>
                <a:spcPts val="0"/>
              </a:spcAft>
              <a:buClr>
                <a:schemeClr val="lt1"/>
              </a:buClr>
              <a:buSzPts val="1000"/>
              <a:buNone/>
              <a:defRPr sz="1000">
                <a:solidFill>
                  <a:schemeClr val="lt1"/>
                </a:solidFill>
              </a:defRPr>
            </a:lvl2pPr>
            <a:lvl3pPr lvl="2">
              <a:lnSpc>
                <a:spcPct val="115000"/>
              </a:lnSpc>
              <a:spcBef>
                <a:spcPts val="0"/>
              </a:spcBef>
              <a:spcAft>
                <a:spcPts val="0"/>
              </a:spcAft>
              <a:buClr>
                <a:schemeClr val="lt1"/>
              </a:buClr>
              <a:buSzPts val="1000"/>
              <a:buNone/>
              <a:defRPr sz="1000">
                <a:solidFill>
                  <a:schemeClr val="lt1"/>
                </a:solidFill>
              </a:defRPr>
            </a:lvl3pPr>
            <a:lvl4pPr lvl="3">
              <a:lnSpc>
                <a:spcPct val="115000"/>
              </a:lnSpc>
              <a:spcBef>
                <a:spcPts val="0"/>
              </a:spcBef>
              <a:spcAft>
                <a:spcPts val="0"/>
              </a:spcAft>
              <a:buClr>
                <a:schemeClr val="lt1"/>
              </a:buClr>
              <a:buSzPts val="1000"/>
              <a:buNone/>
              <a:defRPr sz="1000">
                <a:solidFill>
                  <a:schemeClr val="lt1"/>
                </a:solidFill>
              </a:defRPr>
            </a:lvl4pPr>
            <a:lvl5pPr lvl="4">
              <a:lnSpc>
                <a:spcPct val="115000"/>
              </a:lnSpc>
              <a:spcBef>
                <a:spcPts val="0"/>
              </a:spcBef>
              <a:spcAft>
                <a:spcPts val="0"/>
              </a:spcAft>
              <a:buClr>
                <a:schemeClr val="lt1"/>
              </a:buClr>
              <a:buSzPts val="1000"/>
              <a:buNone/>
              <a:defRPr sz="1000">
                <a:solidFill>
                  <a:schemeClr val="lt1"/>
                </a:solidFill>
              </a:defRPr>
            </a:lvl5pPr>
            <a:lvl6pPr lvl="5">
              <a:lnSpc>
                <a:spcPct val="115000"/>
              </a:lnSpc>
              <a:spcBef>
                <a:spcPts val="0"/>
              </a:spcBef>
              <a:spcAft>
                <a:spcPts val="0"/>
              </a:spcAft>
              <a:buClr>
                <a:schemeClr val="lt1"/>
              </a:buClr>
              <a:buSzPts val="1000"/>
              <a:buNone/>
              <a:defRPr sz="1000">
                <a:solidFill>
                  <a:schemeClr val="lt1"/>
                </a:solidFill>
              </a:defRPr>
            </a:lvl6pPr>
            <a:lvl7pPr lvl="6">
              <a:lnSpc>
                <a:spcPct val="115000"/>
              </a:lnSpc>
              <a:spcBef>
                <a:spcPts val="0"/>
              </a:spcBef>
              <a:spcAft>
                <a:spcPts val="0"/>
              </a:spcAft>
              <a:buClr>
                <a:schemeClr val="lt1"/>
              </a:buClr>
              <a:buSzPts val="1000"/>
              <a:buNone/>
              <a:defRPr sz="1000">
                <a:solidFill>
                  <a:schemeClr val="lt1"/>
                </a:solidFill>
              </a:defRPr>
            </a:lvl7pPr>
            <a:lvl8pPr lvl="7">
              <a:lnSpc>
                <a:spcPct val="115000"/>
              </a:lnSpc>
              <a:spcBef>
                <a:spcPts val="0"/>
              </a:spcBef>
              <a:spcAft>
                <a:spcPts val="0"/>
              </a:spcAft>
              <a:buClr>
                <a:schemeClr val="lt1"/>
              </a:buClr>
              <a:buSzPts val="1000"/>
              <a:buNone/>
              <a:defRPr sz="1000">
                <a:solidFill>
                  <a:schemeClr val="lt1"/>
                </a:solidFill>
              </a:defRPr>
            </a:lvl8pPr>
            <a:lvl9pPr lvl="8">
              <a:lnSpc>
                <a:spcPct val="115000"/>
              </a:lnSpc>
              <a:spcBef>
                <a:spcPts val="0"/>
              </a:spcBef>
              <a:spcAft>
                <a:spcPts val="0"/>
              </a:spcAft>
              <a:buClr>
                <a:schemeClr val="lt1"/>
              </a:buClr>
              <a:buSzPts val="1000"/>
              <a:buNone/>
              <a:defRPr sz="1000">
                <a:solidFill>
                  <a:schemeClr val="lt1"/>
                </a:solidFill>
              </a:defRPr>
            </a:lvl9pPr>
          </a:lstStyle>
          <a:p>
            <a:endParaRPr/>
          </a:p>
        </p:txBody>
      </p:sp>
      <p:sp>
        <p:nvSpPr>
          <p:cNvPr id="115" name="Google Shape;115;p22"/>
          <p:cNvSpPr txBox="1">
            <a:spLocks noGrp="1"/>
          </p:cNvSpPr>
          <p:nvPr>
            <p:ph type="subTitle" idx="2"/>
          </p:nvPr>
        </p:nvSpPr>
        <p:spPr>
          <a:xfrm>
            <a:off x="3195625" y="2987975"/>
            <a:ext cx="26736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1"/>
              </a:buClr>
              <a:buSzPts val="1000"/>
              <a:buNone/>
              <a:defRPr sz="1000">
                <a:solidFill>
                  <a:schemeClr val="lt1"/>
                </a:solidFill>
              </a:defRPr>
            </a:lvl1pPr>
            <a:lvl2pPr lvl="1">
              <a:lnSpc>
                <a:spcPct val="115000"/>
              </a:lnSpc>
              <a:spcBef>
                <a:spcPts val="0"/>
              </a:spcBef>
              <a:spcAft>
                <a:spcPts val="0"/>
              </a:spcAft>
              <a:buClr>
                <a:schemeClr val="lt1"/>
              </a:buClr>
              <a:buSzPts val="1000"/>
              <a:buNone/>
              <a:defRPr sz="1000">
                <a:solidFill>
                  <a:schemeClr val="lt1"/>
                </a:solidFill>
              </a:defRPr>
            </a:lvl2pPr>
            <a:lvl3pPr lvl="2">
              <a:lnSpc>
                <a:spcPct val="115000"/>
              </a:lnSpc>
              <a:spcBef>
                <a:spcPts val="0"/>
              </a:spcBef>
              <a:spcAft>
                <a:spcPts val="0"/>
              </a:spcAft>
              <a:buClr>
                <a:schemeClr val="lt1"/>
              </a:buClr>
              <a:buSzPts val="1000"/>
              <a:buNone/>
              <a:defRPr sz="1000">
                <a:solidFill>
                  <a:schemeClr val="lt1"/>
                </a:solidFill>
              </a:defRPr>
            </a:lvl3pPr>
            <a:lvl4pPr lvl="3">
              <a:lnSpc>
                <a:spcPct val="115000"/>
              </a:lnSpc>
              <a:spcBef>
                <a:spcPts val="0"/>
              </a:spcBef>
              <a:spcAft>
                <a:spcPts val="0"/>
              </a:spcAft>
              <a:buClr>
                <a:schemeClr val="lt1"/>
              </a:buClr>
              <a:buSzPts val="1000"/>
              <a:buNone/>
              <a:defRPr sz="1000">
                <a:solidFill>
                  <a:schemeClr val="lt1"/>
                </a:solidFill>
              </a:defRPr>
            </a:lvl4pPr>
            <a:lvl5pPr lvl="4">
              <a:lnSpc>
                <a:spcPct val="115000"/>
              </a:lnSpc>
              <a:spcBef>
                <a:spcPts val="0"/>
              </a:spcBef>
              <a:spcAft>
                <a:spcPts val="0"/>
              </a:spcAft>
              <a:buClr>
                <a:schemeClr val="lt1"/>
              </a:buClr>
              <a:buSzPts val="1000"/>
              <a:buNone/>
              <a:defRPr sz="1000">
                <a:solidFill>
                  <a:schemeClr val="lt1"/>
                </a:solidFill>
              </a:defRPr>
            </a:lvl5pPr>
            <a:lvl6pPr lvl="5">
              <a:lnSpc>
                <a:spcPct val="115000"/>
              </a:lnSpc>
              <a:spcBef>
                <a:spcPts val="0"/>
              </a:spcBef>
              <a:spcAft>
                <a:spcPts val="0"/>
              </a:spcAft>
              <a:buClr>
                <a:schemeClr val="lt1"/>
              </a:buClr>
              <a:buSzPts val="1000"/>
              <a:buNone/>
              <a:defRPr sz="1000">
                <a:solidFill>
                  <a:schemeClr val="lt1"/>
                </a:solidFill>
              </a:defRPr>
            </a:lvl6pPr>
            <a:lvl7pPr lvl="6">
              <a:lnSpc>
                <a:spcPct val="115000"/>
              </a:lnSpc>
              <a:spcBef>
                <a:spcPts val="0"/>
              </a:spcBef>
              <a:spcAft>
                <a:spcPts val="0"/>
              </a:spcAft>
              <a:buClr>
                <a:schemeClr val="lt1"/>
              </a:buClr>
              <a:buSzPts val="1000"/>
              <a:buNone/>
              <a:defRPr sz="1000">
                <a:solidFill>
                  <a:schemeClr val="lt1"/>
                </a:solidFill>
              </a:defRPr>
            </a:lvl7pPr>
            <a:lvl8pPr lvl="7">
              <a:lnSpc>
                <a:spcPct val="115000"/>
              </a:lnSpc>
              <a:spcBef>
                <a:spcPts val="0"/>
              </a:spcBef>
              <a:spcAft>
                <a:spcPts val="0"/>
              </a:spcAft>
              <a:buClr>
                <a:schemeClr val="lt1"/>
              </a:buClr>
              <a:buSzPts val="1000"/>
              <a:buNone/>
              <a:defRPr sz="1000">
                <a:solidFill>
                  <a:schemeClr val="lt1"/>
                </a:solidFill>
              </a:defRPr>
            </a:lvl8pPr>
            <a:lvl9pPr lvl="8">
              <a:lnSpc>
                <a:spcPct val="115000"/>
              </a:lnSpc>
              <a:spcBef>
                <a:spcPts val="0"/>
              </a:spcBef>
              <a:spcAft>
                <a:spcPts val="0"/>
              </a:spcAft>
              <a:buClr>
                <a:schemeClr val="lt1"/>
              </a:buClr>
              <a:buSzPts val="1000"/>
              <a:buNone/>
              <a:defRPr sz="1000">
                <a:solidFill>
                  <a:schemeClr val="lt1"/>
                </a:solidFill>
              </a:defRPr>
            </a:lvl9pPr>
          </a:lstStyle>
          <a:p>
            <a:endParaRPr/>
          </a:p>
        </p:txBody>
      </p:sp>
      <p:sp>
        <p:nvSpPr>
          <p:cNvPr id="116" name="Google Shape;116;p22"/>
          <p:cNvSpPr txBox="1">
            <a:spLocks noGrp="1"/>
          </p:cNvSpPr>
          <p:nvPr>
            <p:ph type="subTitle" idx="3"/>
          </p:nvPr>
        </p:nvSpPr>
        <p:spPr>
          <a:xfrm>
            <a:off x="6157000" y="2987975"/>
            <a:ext cx="26736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1"/>
              </a:buClr>
              <a:buSzPts val="1000"/>
              <a:buNone/>
              <a:defRPr sz="1000">
                <a:solidFill>
                  <a:schemeClr val="lt1"/>
                </a:solidFill>
              </a:defRPr>
            </a:lvl1pPr>
            <a:lvl2pPr lvl="1">
              <a:lnSpc>
                <a:spcPct val="115000"/>
              </a:lnSpc>
              <a:spcBef>
                <a:spcPts val="0"/>
              </a:spcBef>
              <a:spcAft>
                <a:spcPts val="0"/>
              </a:spcAft>
              <a:buClr>
                <a:schemeClr val="lt1"/>
              </a:buClr>
              <a:buSzPts val="1000"/>
              <a:buNone/>
              <a:defRPr sz="1000">
                <a:solidFill>
                  <a:schemeClr val="lt1"/>
                </a:solidFill>
              </a:defRPr>
            </a:lvl2pPr>
            <a:lvl3pPr lvl="2">
              <a:lnSpc>
                <a:spcPct val="115000"/>
              </a:lnSpc>
              <a:spcBef>
                <a:spcPts val="0"/>
              </a:spcBef>
              <a:spcAft>
                <a:spcPts val="0"/>
              </a:spcAft>
              <a:buClr>
                <a:schemeClr val="lt1"/>
              </a:buClr>
              <a:buSzPts val="1000"/>
              <a:buNone/>
              <a:defRPr sz="1000">
                <a:solidFill>
                  <a:schemeClr val="lt1"/>
                </a:solidFill>
              </a:defRPr>
            </a:lvl3pPr>
            <a:lvl4pPr lvl="3">
              <a:lnSpc>
                <a:spcPct val="115000"/>
              </a:lnSpc>
              <a:spcBef>
                <a:spcPts val="0"/>
              </a:spcBef>
              <a:spcAft>
                <a:spcPts val="0"/>
              </a:spcAft>
              <a:buClr>
                <a:schemeClr val="lt1"/>
              </a:buClr>
              <a:buSzPts val="1000"/>
              <a:buNone/>
              <a:defRPr sz="1000">
                <a:solidFill>
                  <a:schemeClr val="lt1"/>
                </a:solidFill>
              </a:defRPr>
            </a:lvl4pPr>
            <a:lvl5pPr lvl="4">
              <a:lnSpc>
                <a:spcPct val="115000"/>
              </a:lnSpc>
              <a:spcBef>
                <a:spcPts val="0"/>
              </a:spcBef>
              <a:spcAft>
                <a:spcPts val="0"/>
              </a:spcAft>
              <a:buClr>
                <a:schemeClr val="lt1"/>
              </a:buClr>
              <a:buSzPts val="1000"/>
              <a:buNone/>
              <a:defRPr sz="1000">
                <a:solidFill>
                  <a:schemeClr val="lt1"/>
                </a:solidFill>
              </a:defRPr>
            </a:lvl5pPr>
            <a:lvl6pPr lvl="5">
              <a:lnSpc>
                <a:spcPct val="115000"/>
              </a:lnSpc>
              <a:spcBef>
                <a:spcPts val="0"/>
              </a:spcBef>
              <a:spcAft>
                <a:spcPts val="0"/>
              </a:spcAft>
              <a:buClr>
                <a:schemeClr val="lt1"/>
              </a:buClr>
              <a:buSzPts val="1000"/>
              <a:buNone/>
              <a:defRPr sz="1000">
                <a:solidFill>
                  <a:schemeClr val="lt1"/>
                </a:solidFill>
              </a:defRPr>
            </a:lvl6pPr>
            <a:lvl7pPr lvl="6">
              <a:lnSpc>
                <a:spcPct val="115000"/>
              </a:lnSpc>
              <a:spcBef>
                <a:spcPts val="0"/>
              </a:spcBef>
              <a:spcAft>
                <a:spcPts val="0"/>
              </a:spcAft>
              <a:buClr>
                <a:schemeClr val="lt1"/>
              </a:buClr>
              <a:buSzPts val="1000"/>
              <a:buNone/>
              <a:defRPr sz="1000">
                <a:solidFill>
                  <a:schemeClr val="lt1"/>
                </a:solidFill>
              </a:defRPr>
            </a:lvl7pPr>
            <a:lvl8pPr lvl="7">
              <a:lnSpc>
                <a:spcPct val="115000"/>
              </a:lnSpc>
              <a:spcBef>
                <a:spcPts val="0"/>
              </a:spcBef>
              <a:spcAft>
                <a:spcPts val="0"/>
              </a:spcAft>
              <a:buClr>
                <a:schemeClr val="lt1"/>
              </a:buClr>
              <a:buSzPts val="1000"/>
              <a:buNone/>
              <a:defRPr sz="1000">
                <a:solidFill>
                  <a:schemeClr val="lt1"/>
                </a:solidFill>
              </a:defRPr>
            </a:lvl8pPr>
            <a:lvl9pPr lvl="8">
              <a:lnSpc>
                <a:spcPct val="115000"/>
              </a:lnSpc>
              <a:spcBef>
                <a:spcPts val="0"/>
              </a:spcBef>
              <a:spcAft>
                <a:spcPts val="0"/>
              </a:spcAft>
              <a:buClr>
                <a:schemeClr val="lt1"/>
              </a:buClr>
              <a:buSzPts val="1000"/>
              <a:buNone/>
              <a:defRPr sz="1000">
                <a:solidFill>
                  <a:schemeClr val="lt1"/>
                </a:solidFill>
              </a:defRPr>
            </a:lvl9pPr>
          </a:lstStyle>
          <a:p>
            <a:endParaRPr/>
          </a:p>
        </p:txBody>
      </p:sp>
      <p:sp>
        <p:nvSpPr>
          <p:cNvPr id="117" name="Google Shape;117;p22"/>
          <p:cNvSpPr txBox="1">
            <a:spLocks noGrp="1"/>
          </p:cNvSpPr>
          <p:nvPr>
            <p:ph type="subTitle" idx="4"/>
          </p:nvPr>
        </p:nvSpPr>
        <p:spPr>
          <a:xfrm>
            <a:off x="6157000" y="4322350"/>
            <a:ext cx="26736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1"/>
              </a:buClr>
              <a:buSzPts val="1000"/>
              <a:buNone/>
              <a:defRPr sz="1000">
                <a:solidFill>
                  <a:schemeClr val="lt1"/>
                </a:solidFill>
              </a:defRPr>
            </a:lvl1pPr>
            <a:lvl2pPr lvl="1">
              <a:lnSpc>
                <a:spcPct val="115000"/>
              </a:lnSpc>
              <a:spcBef>
                <a:spcPts val="0"/>
              </a:spcBef>
              <a:spcAft>
                <a:spcPts val="0"/>
              </a:spcAft>
              <a:buClr>
                <a:schemeClr val="lt1"/>
              </a:buClr>
              <a:buSzPts val="1000"/>
              <a:buNone/>
              <a:defRPr sz="1000">
                <a:solidFill>
                  <a:schemeClr val="lt1"/>
                </a:solidFill>
              </a:defRPr>
            </a:lvl2pPr>
            <a:lvl3pPr lvl="2">
              <a:lnSpc>
                <a:spcPct val="115000"/>
              </a:lnSpc>
              <a:spcBef>
                <a:spcPts val="0"/>
              </a:spcBef>
              <a:spcAft>
                <a:spcPts val="0"/>
              </a:spcAft>
              <a:buClr>
                <a:schemeClr val="lt1"/>
              </a:buClr>
              <a:buSzPts val="1000"/>
              <a:buNone/>
              <a:defRPr sz="1000">
                <a:solidFill>
                  <a:schemeClr val="lt1"/>
                </a:solidFill>
              </a:defRPr>
            </a:lvl3pPr>
            <a:lvl4pPr lvl="3">
              <a:lnSpc>
                <a:spcPct val="115000"/>
              </a:lnSpc>
              <a:spcBef>
                <a:spcPts val="0"/>
              </a:spcBef>
              <a:spcAft>
                <a:spcPts val="0"/>
              </a:spcAft>
              <a:buClr>
                <a:schemeClr val="lt1"/>
              </a:buClr>
              <a:buSzPts val="1000"/>
              <a:buNone/>
              <a:defRPr sz="1000">
                <a:solidFill>
                  <a:schemeClr val="lt1"/>
                </a:solidFill>
              </a:defRPr>
            </a:lvl4pPr>
            <a:lvl5pPr lvl="4">
              <a:lnSpc>
                <a:spcPct val="115000"/>
              </a:lnSpc>
              <a:spcBef>
                <a:spcPts val="0"/>
              </a:spcBef>
              <a:spcAft>
                <a:spcPts val="0"/>
              </a:spcAft>
              <a:buClr>
                <a:schemeClr val="lt1"/>
              </a:buClr>
              <a:buSzPts val="1000"/>
              <a:buNone/>
              <a:defRPr sz="1000">
                <a:solidFill>
                  <a:schemeClr val="lt1"/>
                </a:solidFill>
              </a:defRPr>
            </a:lvl5pPr>
            <a:lvl6pPr lvl="5">
              <a:lnSpc>
                <a:spcPct val="115000"/>
              </a:lnSpc>
              <a:spcBef>
                <a:spcPts val="0"/>
              </a:spcBef>
              <a:spcAft>
                <a:spcPts val="0"/>
              </a:spcAft>
              <a:buClr>
                <a:schemeClr val="lt1"/>
              </a:buClr>
              <a:buSzPts val="1000"/>
              <a:buNone/>
              <a:defRPr sz="1000">
                <a:solidFill>
                  <a:schemeClr val="lt1"/>
                </a:solidFill>
              </a:defRPr>
            </a:lvl6pPr>
            <a:lvl7pPr lvl="6">
              <a:lnSpc>
                <a:spcPct val="115000"/>
              </a:lnSpc>
              <a:spcBef>
                <a:spcPts val="0"/>
              </a:spcBef>
              <a:spcAft>
                <a:spcPts val="0"/>
              </a:spcAft>
              <a:buClr>
                <a:schemeClr val="lt1"/>
              </a:buClr>
              <a:buSzPts val="1000"/>
              <a:buNone/>
              <a:defRPr sz="1000">
                <a:solidFill>
                  <a:schemeClr val="lt1"/>
                </a:solidFill>
              </a:defRPr>
            </a:lvl7pPr>
            <a:lvl8pPr lvl="7">
              <a:lnSpc>
                <a:spcPct val="115000"/>
              </a:lnSpc>
              <a:spcBef>
                <a:spcPts val="0"/>
              </a:spcBef>
              <a:spcAft>
                <a:spcPts val="0"/>
              </a:spcAft>
              <a:buClr>
                <a:schemeClr val="lt1"/>
              </a:buClr>
              <a:buSzPts val="1000"/>
              <a:buNone/>
              <a:defRPr sz="1000">
                <a:solidFill>
                  <a:schemeClr val="lt1"/>
                </a:solidFill>
              </a:defRPr>
            </a:lvl8pPr>
            <a:lvl9pPr lvl="8">
              <a:lnSpc>
                <a:spcPct val="115000"/>
              </a:lnSpc>
              <a:spcBef>
                <a:spcPts val="0"/>
              </a:spcBef>
              <a:spcAft>
                <a:spcPts val="0"/>
              </a:spcAft>
              <a:buClr>
                <a:schemeClr val="lt1"/>
              </a:buClr>
              <a:buSzPts val="1000"/>
              <a:buNone/>
              <a:defRPr sz="1000">
                <a:solidFill>
                  <a:schemeClr val="lt1"/>
                </a:solidFill>
              </a:defRPr>
            </a:lvl9pPr>
          </a:lstStyle>
          <a:p>
            <a:endParaRPr/>
          </a:p>
        </p:txBody>
      </p:sp>
      <p:sp>
        <p:nvSpPr>
          <p:cNvPr id="118" name="Google Shape;118;p22"/>
          <p:cNvSpPr txBox="1">
            <a:spLocks noGrp="1"/>
          </p:cNvSpPr>
          <p:nvPr>
            <p:ph type="subTitle" idx="5"/>
          </p:nvPr>
        </p:nvSpPr>
        <p:spPr>
          <a:xfrm>
            <a:off x="3195075" y="4322350"/>
            <a:ext cx="26736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1"/>
              </a:buClr>
              <a:buSzPts val="1000"/>
              <a:buNone/>
              <a:defRPr sz="1000">
                <a:solidFill>
                  <a:schemeClr val="lt1"/>
                </a:solidFill>
              </a:defRPr>
            </a:lvl1pPr>
            <a:lvl2pPr lvl="1">
              <a:lnSpc>
                <a:spcPct val="115000"/>
              </a:lnSpc>
              <a:spcBef>
                <a:spcPts val="0"/>
              </a:spcBef>
              <a:spcAft>
                <a:spcPts val="0"/>
              </a:spcAft>
              <a:buClr>
                <a:schemeClr val="lt1"/>
              </a:buClr>
              <a:buSzPts val="1000"/>
              <a:buNone/>
              <a:defRPr sz="1000">
                <a:solidFill>
                  <a:schemeClr val="lt1"/>
                </a:solidFill>
              </a:defRPr>
            </a:lvl2pPr>
            <a:lvl3pPr lvl="2">
              <a:lnSpc>
                <a:spcPct val="115000"/>
              </a:lnSpc>
              <a:spcBef>
                <a:spcPts val="0"/>
              </a:spcBef>
              <a:spcAft>
                <a:spcPts val="0"/>
              </a:spcAft>
              <a:buClr>
                <a:schemeClr val="lt1"/>
              </a:buClr>
              <a:buSzPts val="1000"/>
              <a:buNone/>
              <a:defRPr sz="1000">
                <a:solidFill>
                  <a:schemeClr val="lt1"/>
                </a:solidFill>
              </a:defRPr>
            </a:lvl3pPr>
            <a:lvl4pPr lvl="3">
              <a:lnSpc>
                <a:spcPct val="115000"/>
              </a:lnSpc>
              <a:spcBef>
                <a:spcPts val="0"/>
              </a:spcBef>
              <a:spcAft>
                <a:spcPts val="0"/>
              </a:spcAft>
              <a:buClr>
                <a:schemeClr val="lt1"/>
              </a:buClr>
              <a:buSzPts val="1000"/>
              <a:buNone/>
              <a:defRPr sz="1000">
                <a:solidFill>
                  <a:schemeClr val="lt1"/>
                </a:solidFill>
              </a:defRPr>
            </a:lvl4pPr>
            <a:lvl5pPr lvl="4">
              <a:lnSpc>
                <a:spcPct val="115000"/>
              </a:lnSpc>
              <a:spcBef>
                <a:spcPts val="0"/>
              </a:spcBef>
              <a:spcAft>
                <a:spcPts val="0"/>
              </a:spcAft>
              <a:buClr>
                <a:schemeClr val="lt1"/>
              </a:buClr>
              <a:buSzPts val="1000"/>
              <a:buNone/>
              <a:defRPr sz="1000">
                <a:solidFill>
                  <a:schemeClr val="lt1"/>
                </a:solidFill>
              </a:defRPr>
            </a:lvl5pPr>
            <a:lvl6pPr lvl="5">
              <a:lnSpc>
                <a:spcPct val="115000"/>
              </a:lnSpc>
              <a:spcBef>
                <a:spcPts val="0"/>
              </a:spcBef>
              <a:spcAft>
                <a:spcPts val="0"/>
              </a:spcAft>
              <a:buClr>
                <a:schemeClr val="lt1"/>
              </a:buClr>
              <a:buSzPts val="1000"/>
              <a:buNone/>
              <a:defRPr sz="1000">
                <a:solidFill>
                  <a:schemeClr val="lt1"/>
                </a:solidFill>
              </a:defRPr>
            </a:lvl6pPr>
            <a:lvl7pPr lvl="6">
              <a:lnSpc>
                <a:spcPct val="115000"/>
              </a:lnSpc>
              <a:spcBef>
                <a:spcPts val="0"/>
              </a:spcBef>
              <a:spcAft>
                <a:spcPts val="0"/>
              </a:spcAft>
              <a:buClr>
                <a:schemeClr val="lt1"/>
              </a:buClr>
              <a:buSzPts val="1000"/>
              <a:buNone/>
              <a:defRPr sz="1000">
                <a:solidFill>
                  <a:schemeClr val="lt1"/>
                </a:solidFill>
              </a:defRPr>
            </a:lvl7pPr>
            <a:lvl8pPr lvl="7">
              <a:lnSpc>
                <a:spcPct val="115000"/>
              </a:lnSpc>
              <a:spcBef>
                <a:spcPts val="0"/>
              </a:spcBef>
              <a:spcAft>
                <a:spcPts val="0"/>
              </a:spcAft>
              <a:buClr>
                <a:schemeClr val="lt1"/>
              </a:buClr>
              <a:buSzPts val="1000"/>
              <a:buNone/>
              <a:defRPr sz="1000">
                <a:solidFill>
                  <a:schemeClr val="lt1"/>
                </a:solidFill>
              </a:defRPr>
            </a:lvl8pPr>
            <a:lvl9pPr lvl="8">
              <a:lnSpc>
                <a:spcPct val="115000"/>
              </a:lnSpc>
              <a:spcBef>
                <a:spcPts val="0"/>
              </a:spcBef>
              <a:spcAft>
                <a:spcPts val="0"/>
              </a:spcAft>
              <a:buClr>
                <a:schemeClr val="lt1"/>
              </a:buClr>
              <a:buSzPts val="1000"/>
              <a:buNone/>
              <a:defRPr sz="1000">
                <a:solidFill>
                  <a:schemeClr val="lt1"/>
                </a:solidFill>
              </a:defRPr>
            </a:lvl9pPr>
          </a:lstStyle>
          <a:p>
            <a:endParaRPr/>
          </a:p>
        </p:txBody>
      </p:sp>
      <p:sp>
        <p:nvSpPr>
          <p:cNvPr id="119" name="Google Shape;119;p22"/>
          <p:cNvSpPr txBox="1">
            <a:spLocks noGrp="1"/>
          </p:cNvSpPr>
          <p:nvPr>
            <p:ph type="subTitle" idx="6"/>
          </p:nvPr>
        </p:nvSpPr>
        <p:spPr>
          <a:xfrm>
            <a:off x="233150" y="4322350"/>
            <a:ext cx="26736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1"/>
              </a:buClr>
              <a:buSzPts val="1000"/>
              <a:buNone/>
              <a:defRPr sz="1000">
                <a:solidFill>
                  <a:schemeClr val="lt1"/>
                </a:solidFill>
              </a:defRPr>
            </a:lvl1pPr>
            <a:lvl2pPr lvl="1">
              <a:lnSpc>
                <a:spcPct val="115000"/>
              </a:lnSpc>
              <a:spcBef>
                <a:spcPts val="0"/>
              </a:spcBef>
              <a:spcAft>
                <a:spcPts val="0"/>
              </a:spcAft>
              <a:buClr>
                <a:schemeClr val="lt1"/>
              </a:buClr>
              <a:buSzPts val="1000"/>
              <a:buNone/>
              <a:defRPr sz="1000">
                <a:solidFill>
                  <a:schemeClr val="lt1"/>
                </a:solidFill>
              </a:defRPr>
            </a:lvl2pPr>
            <a:lvl3pPr lvl="2">
              <a:lnSpc>
                <a:spcPct val="115000"/>
              </a:lnSpc>
              <a:spcBef>
                <a:spcPts val="0"/>
              </a:spcBef>
              <a:spcAft>
                <a:spcPts val="0"/>
              </a:spcAft>
              <a:buClr>
                <a:schemeClr val="lt1"/>
              </a:buClr>
              <a:buSzPts val="1000"/>
              <a:buNone/>
              <a:defRPr sz="1000">
                <a:solidFill>
                  <a:schemeClr val="lt1"/>
                </a:solidFill>
              </a:defRPr>
            </a:lvl3pPr>
            <a:lvl4pPr lvl="3">
              <a:lnSpc>
                <a:spcPct val="115000"/>
              </a:lnSpc>
              <a:spcBef>
                <a:spcPts val="0"/>
              </a:spcBef>
              <a:spcAft>
                <a:spcPts val="0"/>
              </a:spcAft>
              <a:buClr>
                <a:schemeClr val="lt1"/>
              </a:buClr>
              <a:buSzPts val="1000"/>
              <a:buNone/>
              <a:defRPr sz="1000">
                <a:solidFill>
                  <a:schemeClr val="lt1"/>
                </a:solidFill>
              </a:defRPr>
            </a:lvl4pPr>
            <a:lvl5pPr lvl="4">
              <a:lnSpc>
                <a:spcPct val="115000"/>
              </a:lnSpc>
              <a:spcBef>
                <a:spcPts val="0"/>
              </a:spcBef>
              <a:spcAft>
                <a:spcPts val="0"/>
              </a:spcAft>
              <a:buClr>
                <a:schemeClr val="lt1"/>
              </a:buClr>
              <a:buSzPts val="1000"/>
              <a:buNone/>
              <a:defRPr sz="1000">
                <a:solidFill>
                  <a:schemeClr val="lt1"/>
                </a:solidFill>
              </a:defRPr>
            </a:lvl5pPr>
            <a:lvl6pPr lvl="5">
              <a:lnSpc>
                <a:spcPct val="115000"/>
              </a:lnSpc>
              <a:spcBef>
                <a:spcPts val="0"/>
              </a:spcBef>
              <a:spcAft>
                <a:spcPts val="0"/>
              </a:spcAft>
              <a:buClr>
                <a:schemeClr val="lt1"/>
              </a:buClr>
              <a:buSzPts val="1000"/>
              <a:buNone/>
              <a:defRPr sz="1000">
                <a:solidFill>
                  <a:schemeClr val="lt1"/>
                </a:solidFill>
              </a:defRPr>
            </a:lvl6pPr>
            <a:lvl7pPr lvl="6">
              <a:lnSpc>
                <a:spcPct val="115000"/>
              </a:lnSpc>
              <a:spcBef>
                <a:spcPts val="0"/>
              </a:spcBef>
              <a:spcAft>
                <a:spcPts val="0"/>
              </a:spcAft>
              <a:buClr>
                <a:schemeClr val="lt1"/>
              </a:buClr>
              <a:buSzPts val="1000"/>
              <a:buNone/>
              <a:defRPr sz="1000">
                <a:solidFill>
                  <a:schemeClr val="lt1"/>
                </a:solidFill>
              </a:defRPr>
            </a:lvl7pPr>
            <a:lvl8pPr lvl="7">
              <a:lnSpc>
                <a:spcPct val="115000"/>
              </a:lnSpc>
              <a:spcBef>
                <a:spcPts val="0"/>
              </a:spcBef>
              <a:spcAft>
                <a:spcPts val="0"/>
              </a:spcAft>
              <a:buClr>
                <a:schemeClr val="lt1"/>
              </a:buClr>
              <a:buSzPts val="1000"/>
              <a:buNone/>
              <a:defRPr sz="1000">
                <a:solidFill>
                  <a:schemeClr val="lt1"/>
                </a:solidFill>
              </a:defRPr>
            </a:lvl8pPr>
            <a:lvl9pPr lvl="8">
              <a:lnSpc>
                <a:spcPct val="115000"/>
              </a:lnSpc>
              <a:spcBef>
                <a:spcPts val="0"/>
              </a:spcBef>
              <a:spcAft>
                <a:spcPts val="0"/>
              </a:spcAft>
              <a:buClr>
                <a:schemeClr val="lt1"/>
              </a:buClr>
              <a:buSzPts val="1000"/>
              <a:buNone/>
              <a:defRPr sz="1000">
                <a:solidFill>
                  <a:schemeClr val="lt1"/>
                </a:solidFill>
              </a:defRPr>
            </a:lvl9pPr>
          </a:lstStyle>
          <a:p>
            <a:endParaRPr/>
          </a:p>
        </p:txBody>
      </p:sp>
      <p:sp>
        <p:nvSpPr>
          <p:cNvPr id="120" name="Google Shape;120;p22"/>
          <p:cNvSpPr txBox="1">
            <a:spLocks noGrp="1"/>
          </p:cNvSpPr>
          <p:nvPr>
            <p:ph type="title"/>
          </p:nvPr>
        </p:nvSpPr>
        <p:spPr>
          <a:xfrm>
            <a:off x="234255" y="312872"/>
            <a:ext cx="8610600" cy="587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7200">
                <a:solidFill>
                  <a:schemeClr val="lt1"/>
                </a:solidFill>
              </a:defRPr>
            </a:lvl1pPr>
            <a:lvl2pPr lvl="1">
              <a:lnSpc>
                <a:spcPct val="80000"/>
              </a:lnSpc>
              <a:spcBef>
                <a:spcPts val="0"/>
              </a:spcBef>
              <a:spcAft>
                <a:spcPts val="0"/>
              </a:spcAft>
              <a:buNone/>
              <a:defRPr sz="7200">
                <a:solidFill>
                  <a:schemeClr val="lt1"/>
                </a:solidFill>
              </a:defRPr>
            </a:lvl2pPr>
            <a:lvl3pPr lvl="2">
              <a:lnSpc>
                <a:spcPct val="80000"/>
              </a:lnSpc>
              <a:spcBef>
                <a:spcPts val="0"/>
              </a:spcBef>
              <a:spcAft>
                <a:spcPts val="0"/>
              </a:spcAft>
              <a:buNone/>
              <a:defRPr sz="7200">
                <a:solidFill>
                  <a:schemeClr val="lt1"/>
                </a:solidFill>
              </a:defRPr>
            </a:lvl3pPr>
            <a:lvl4pPr lvl="3">
              <a:lnSpc>
                <a:spcPct val="80000"/>
              </a:lnSpc>
              <a:spcBef>
                <a:spcPts val="0"/>
              </a:spcBef>
              <a:spcAft>
                <a:spcPts val="0"/>
              </a:spcAft>
              <a:buNone/>
              <a:defRPr sz="7200">
                <a:solidFill>
                  <a:schemeClr val="lt1"/>
                </a:solidFill>
              </a:defRPr>
            </a:lvl4pPr>
            <a:lvl5pPr lvl="4">
              <a:lnSpc>
                <a:spcPct val="80000"/>
              </a:lnSpc>
              <a:spcBef>
                <a:spcPts val="0"/>
              </a:spcBef>
              <a:spcAft>
                <a:spcPts val="0"/>
              </a:spcAft>
              <a:buNone/>
              <a:defRPr sz="7200">
                <a:solidFill>
                  <a:schemeClr val="lt1"/>
                </a:solidFill>
              </a:defRPr>
            </a:lvl5pPr>
            <a:lvl6pPr lvl="5">
              <a:lnSpc>
                <a:spcPct val="80000"/>
              </a:lnSpc>
              <a:spcBef>
                <a:spcPts val="0"/>
              </a:spcBef>
              <a:spcAft>
                <a:spcPts val="0"/>
              </a:spcAft>
              <a:buNone/>
              <a:defRPr sz="7200">
                <a:solidFill>
                  <a:schemeClr val="lt1"/>
                </a:solidFill>
              </a:defRPr>
            </a:lvl6pPr>
            <a:lvl7pPr lvl="6">
              <a:lnSpc>
                <a:spcPct val="80000"/>
              </a:lnSpc>
              <a:spcBef>
                <a:spcPts val="0"/>
              </a:spcBef>
              <a:spcAft>
                <a:spcPts val="0"/>
              </a:spcAft>
              <a:buNone/>
              <a:defRPr sz="7200">
                <a:solidFill>
                  <a:schemeClr val="lt1"/>
                </a:solidFill>
              </a:defRPr>
            </a:lvl7pPr>
            <a:lvl8pPr lvl="7">
              <a:lnSpc>
                <a:spcPct val="80000"/>
              </a:lnSpc>
              <a:spcBef>
                <a:spcPts val="0"/>
              </a:spcBef>
              <a:spcAft>
                <a:spcPts val="0"/>
              </a:spcAft>
              <a:buNone/>
              <a:defRPr sz="7200">
                <a:solidFill>
                  <a:schemeClr val="lt1"/>
                </a:solidFill>
              </a:defRPr>
            </a:lvl8pPr>
            <a:lvl9pPr lvl="8">
              <a:lnSpc>
                <a:spcPct val="80000"/>
              </a:lnSpc>
              <a:spcBef>
                <a:spcPts val="0"/>
              </a:spcBef>
              <a:spcAft>
                <a:spcPts val="0"/>
              </a:spcAft>
              <a:buNone/>
              <a:defRPr sz="7200">
                <a:solidFill>
                  <a:schemeClr val="lt1"/>
                </a:solidFill>
              </a:defRPr>
            </a:lvl9pPr>
          </a:lstStyle>
          <a:p>
            <a:endParaRPr/>
          </a:p>
        </p:txBody>
      </p:sp>
      <p:sp>
        <p:nvSpPr>
          <p:cNvPr id="121" name="Google Shape;121;p22"/>
          <p:cNvSpPr txBox="1">
            <a:spLocks noGrp="1"/>
          </p:cNvSpPr>
          <p:nvPr>
            <p:ph type="subTitle" idx="7"/>
          </p:nvPr>
        </p:nvSpPr>
        <p:spPr>
          <a:xfrm>
            <a:off x="234248" y="2659751"/>
            <a:ext cx="4659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2"/>
              </a:buClr>
              <a:buSzPts val="1100"/>
              <a:buFont typeface="Taviraj SemiBold"/>
              <a:buNone/>
              <a:defRPr sz="1100">
                <a:solidFill>
                  <a:schemeClr val="lt2"/>
                </a:solidFill>
                <a:latin typeface="Taviraj SemiBold"/>
                <a:ea typeface="Taviraj SemiBold"/>
                <a:cs typeface="Taviraj SemiBold"/>
                <a:sym typeface="Taviraj SemiBold"/>
              </a:defRPr>
            </a:lvl1pPr>
            <a:lvl2pPr lvl="1">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2pPr>
            <a:lvl3pPr lvl="2">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3pPr>
            <a:lvl4pPr lvl="3">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4pPr>
            <a:lvl5pPr lvl="4">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5pPr>
            <a:lvl6pPr lvl="5">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6pPr>
            <a:lvl7pPr lvl="6">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7pPr>
            <a:lvl8pPr lvl="7">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8pPr>
            <a:lvl9pPr lvl="8">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9pPr>
          </a:lstStyle>
          <a:p>
            <a:endParaRPr/>
          </a:p>
        </p:txBody>
      </p:sp>
      <p:sp>
        <p:nvSpPr>
          <p:cNvPr id="122" name="Google Shape;122;p22"/>
          <p:cNvSpPr txBox="1">
            <a:spLocks noGrp="1"/>
          </p:cNvSpPr>
          <p:nvPr>
            <p:ph type="subTitle" idx="8"/>
          </p:nvPr>
        </p:nvSpPr>
        <p:spPr>
          <a:xfrm>
            <a:off x="1462701" y="2659750"/>
            <a:ext cx="1530000" cy="452700"/>
          </a:xfrm>
          <a:prstGeom prst="rect">
            <a:avLst/>
          </a:prstGeom>
        </p:spPr>
        <p:txBody>
          <a:bodyPr spcFirstLastPara="1" wrap="square" lIns="91425" tIns="91425" rIns="91425" bIns="91425" anchor="t" anchorCtr="0">
            <a:spAutoFit/>
          </a:bodyPr>
          <a:lstStyle>
            <a:lvl1pPr lvl="0"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1pPr>
            <a:lvl2pPr lvl="1"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2pPr>
            <a:lvl3pPr lvl="2"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3pPr>
            <a:lvl4pPr lvl="3"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4pPr>
            <a:lvl5pPr lvl="4"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5pPr>
            <a:lvl6pPr lvl="5"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6pPr>
            <a:lvl7pPr lvl="6"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7pPr>
            <a:lvl8pPr lvl="7"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8pPr>
            <a:lvl9pPr lvl="8"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9pPr>
          </a:lstStyle>
          <a:p>
            <a:endParaRPr/>
          </a:p>
        </p:txBody>
      </p:sp>
      <p:sp>
        <p:nvSpPr>
          <p:cNvPr id="123" name="Google Shape;123;p22"/>
          <p:cNvSpPr txBox="1">
            <a:spLocks noGrp="1"/>
          </p:cNvSpPr>
          <p:nvPr>
            <p:ph type="subTitle" idx="9"/>
          </p:nvPr>
        </p:nvSpPr>
        <p:spPr>
          <a:xfrm>
            <a:off x="3195623" y="2659751"/>
            <a:ext cx="4659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2"/>
              </a:buClr>
              <a:buSzPts val="1100"/>
              <a:buFont typeface="Taviraj SemiBold"/>
              <a:buNone/>
              <a:defRPr sz="1100">
                <a:solidFill>
                  <a:schemeClr val="lt2"/>
                </a:solidFill>
                <a:latin typeface="Taviraj SemiBold"/>
                <a:ea typeface="Taviraj SemiBold"/>
                <a:cs typeface="Taviraj SemiBold"/>
                <a:sym typeface="Taviraj SemiBold"/>
              </a:defRPr>
            </a:lvl1pPr>
            <a:lvl2pPr lvl="1">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2pPr>
            <a:lvl3pPr lvl="2">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3pPr>
            <a:lvl4pPr lvl="3">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4pPr>
            <a:lvl5pPr lvl="4">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5pPr>
            <a:lvl6pPr lvl="5">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6pPr>
            <a:lvl7pPr lvl="6">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7pPr>
            <a:lvl8pPr lvl="7">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8pPr>
            <a:lvl9pPr lvl="8">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9pPr>
          </a:lstStyle>
          <a:p>
            <a:endParaRPr/>
          </a:p>
        </p:txBody>
      </p:sp>
      <p:sp>
        <p:nvSpPr>
          <p:cNvPr id="124" name="Google Shape;124;p22"/>
          <p:cNvSpPr txBox="1">
            <a:spLocks noGrp="1"/>
          </p:cNvSpPr>
          <p:nvPr>
            <p:ph type="subTitle" idx="13"/>
          </p:nvPr>
        </p:nvSpPr>
        <p:spPr>
          <a:xfrm>
            <a:off x="4424076" y="2659750"/>
            <a:ext cx="1530000" cy="452700"/>
          </a:xfrm>
          <a:prstGeom prst="rect">
            <a:avLst/>
          </a:prstGeom>
        </p:spPr>
        <p:txBody>
          <a:bodyPr spcFirstLastPara="1" wrap="square" lIns="91425" tIns="91425" rIns="91425" bIns="91425" anchor="t" anchorCtr="0">
            <a:spAutoFit/>
          </a:bodyPr>
          <a:lstStyle>
            <a:lvl1pPr lvl="0"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1pPr>
            <a:lvl2pPr lvl="1"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2pPr>
            <a:lvl3pPr lvl="2"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3pPr>
            <a:lvl4pPr lvl="3"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4pPr>
            <a:lvl5pPr lvl="4"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5pPr>
            <a:lvl6pPr lvl="5"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6pPr>
            <a:lvl7pPr lvl="6"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7pPr>
            <a:lvl8pPr lvl="7"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8pPr>
            <a:lvl9pPr lvl="8"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9pPr>
          </a:lstStyle>
          <a:p>
            <a:endParaRPr/>
          </a:p>
        </p:txBody>
      </p:sp>
      <p:sp>
        <p:nvSpPr>
          <p:cNvPr id="125" name="Google Shape;125;p22"/>
          <p:cNvSpPr txBox="1">
            <a:spLocks noGrp="1"/>
          </p:cNvSpPr>
          <p:nvPr>
            <p:ph type="subTitle" idx="14"/>
          </p:nvPr>
        </p:nvSpPr>
        <p:spPr>
          <a:xfrm>
            <a:off x="6156998" y="2659751"/>
            <a:ext cx="4659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2"/>
              </a:buClr>
              <a:buSzPts val="1100"/>
              <a:buFont typeface="Taviraj SemiBold"/>
              <a:buNone/>
              <a:defRPr sz="1100">
                <a:solidFill>
                  <a:schemeClr val="lt2"/>
                </a:solidFill>
                <a:latin typeface="Taviraj SemiBold"/>
                <a:ea typeface="Taviraj SemiBold"/>
                <a:cs typeface="Taviraj SemiBold"/>
                <a:sym typeface="Taviraj SemiBold"/>
              </a:defRPr>
            </a:lvl1pPr>
            <a:lvl2pPr lvl="1">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2pPr>
            <a:lvl3pPr lvl="2">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3pPr>
            <a:lvl4pPr lvl="3">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4pPr>
            <a:lvl5pPr lvl="4">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5pPr>
            <a:lvl6pPr lvl="5">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6pPr>
            <a:lvl7pPr lvl="6">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7pPr>
            <a:lvl8pPr lvl="7">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8pPr>
            <a:lvl9pPr lvl="8">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9pPr>
          </a:lstStyle>
          <a:p>
            <a:endParaRPr/>
          </a:p>
        </p:txBody>
      </p:sp>
      <p:sp>
        <p:nvSpPr>
          <p:cNvPr id="126" name="Google Shape;126;p22"/>
          <p:cNvSpPr txBox="1">
            <a:spLocks noGrp="1"/>
          </p:cNvSpPr>
          <p:nvPr>
            <p:ph type="subTitle" idx="15"/>
          </p:nvPr>
        </p:nvSpPr>
        <p:spPr>
          <a:xfrm>
            <a:off x="7385451" y="2659750"/>
            <a:ext cx="1530000" cy="452700"/>
          </a:xfrm>
          <a:prstGeom prst="rect">
            <a:avLst/>
          </a:prstGeom>
        </p:spPr>
        <p:txBody>
          <a:bodyPr spcFirstLastPara="1" wrap="square" lIns="91425" tIns="91425" rIns="91425" bIns="91425" anchor="t" anchorCtr="0">
            <a:spAutoFit/>
          </a:bodyPr>
          <a:lstStyle>
            <a:lvl1pPr lvl="0"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1pPr>
            <a:lvl2pPr lvl="1"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2pPr>
            <a:lvl3pPr lvl="2"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3pPr>
            <a:lvl4pPr lvl="3"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4pPr>
            <a:lvl5pPr lvl="4"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5pPr>
            <a:lvl6pPr lvl="5"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6pPr>
            <a:lvl7pPr lvl="6"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7pPr>
            <a:lvl8pPr lvl="7"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8pPr>
            <a:lvl9pPr lvl="8"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9pPr>
          </a:lstStyle>
          <a:p>
            <a:endParaRPr/>
          </a:p>
        </p:txBody>
      </p:sp>
      <p:sp>
        <p:nvSpPr>
          <p:cNvPr id="127" name="Google Shape;127;p22"/>
          <p:cNvSpPr txBox="1">
            <a:spLocks noGrp="1"/>
          </p:cNvSpPr>
          <p:nvPr>
            <p:ph type="subTitle" idx="16"/>
          </p:nvPr>
        </p:nvSpPr>
        <p:spPr>
          <a:xfrm>
            <a:off x="6156998" y="3994135"/>
            <a:ext cx="4659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2"/>
              </a:buClr>
              <a:buSzPts val="1100"/>
              <a:buFont typeface="Taviraj SemiBold"/>
              <a:buNone/>
              <a:defRPr sz="1100">
                <a:solidFill>
                  <a:schemeClr val="lt2"/>
                </a:solidFill>
                <a:latin typeface="Taviraj SemiBold"/>
                <a:ea typeface="Taviraj SemiBold"/>
                <a:cs typeface="Taviraj SemiBold"/>
                <a:sym typeface="Taviraj SemiBold"/>
              </a:defRPr>
            </a:lvl1pPr>
            <a:lvl2pPr lvl="1">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2pPr>
            <a:lvl3pPr lvl="2">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3pPr>
            <a:lvl4pPr lvl="3">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4pPr>
            <a:lvl5pPr lvl="4">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5pPr>
            <a:lvl6pPr lvl="5">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6pPr>
            <a:lvl7pPr lvl="6">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7pPr>
            <a:lvl8pPr lvl="7">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8pPr>
            <a:lvl9pPr lvl="8">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9pPr>
          </a:lstStyle>
          <a:p>
            <a:endParaRPr/>
          </a:p>
        </p:txBody>
      </p:sp>
      <p:sp>
        <p:nvSpPr>
          <p:cNvPr id="128" name="Google Shape;128;p22"/>
          <p:cNvSpPr txBox="1">
            <a:spLocks noGrp="1"/>
          </p:cNvSpPr>
          <p:nvPr>
            <p:ph type="subTitle" idx="17"/>
          </p:nvPr>
        </p:nvSpPr>
        <p:spPr>
          <a:xfrm>
            <a:off x="7385451" y="3994134"/>
            <a:ext cx="1530000" cy="452700"/>
          </a:xfrm>
          <a:prstGeom prst="rect">
            <a:avLst/>
          </a:prstGeom>
        </p:spPr>
        <p:txBody>
          <a:bodyPr spcFirstLastPara="1" wrap="square" lIns="91425" tIns="91425" rIns="91425" bIns="91425" anchor="t" anchorCtr="0">
            <a:spAutoFit/>
          </a:bodyPr>
          <a:lstStyle>
            <a:lvl1pPr lvl="0"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1pPr>
            <a:lvl2pPr lvl="1"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2pPr>
            <a:lvl3pPr lvl="2"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3pPr>
            <a:lvl4pPr lvl="3"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4pPr>
            <a:lvl5pPr lvl="4"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5pPr>
            <a:lvl6pPr lvl="5"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6pPr>
            <a:lvl7pPr lvl="6"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7pPr>
            <a:lvl8pPr lvl="7"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8pPr>
            <a:lvl9pPr lvl="8"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9pPr>
          </a:lstStyle>
          <a:p>
            <a:endParaRPr/>
          </a:p>
        </p:txBody>
      </p:sp>
      <p:sp>
        <p:nvSpPr>
          <p:cNvPr id="129" name="Google Shape;129;p22"/>
          <p:cNvSpPr txBox="1">
            <a:spLocks noGrp="1"/>
          </p:cNvSpPr>
          <p:nvPr>
            <p:ph type="subTitle" idx="18"/>
          </p:nvPr>
        </p:nvSpPr>
        <p:spPr>
          <a:xfrm>
            <a:off x="3195073" y="3994135"/>
            <a:ext cx="4659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2"/>
              </a:buClr>
              <a:buSzPts val="1100"/>
              <a:buFont typeface="Taviraj SemiBold"/>
              <a:buNone/>
              <a:defRPr sz="1100">
                <a:solidFill>
                  <a:schemeClr val="lt2"/>
                </a:solidFill>
                <a:latin typeface="Taviraj SemiBold"/>
                <a:ea typeface="Taviraj SemiBold"/>
                <a:cs typeface="Taviraj SemiBold"/>
                <a:sym typeface="Taviraj SemiBold"/>
              </a:defRPr>
            </a:lvl1pPr>
            <a:lvl2pPr lvl="1">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2pPr>
            <a:lvl3pPr lvl="2">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3pPr>
            <a:lvl4pPr lvl="3">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4pPr>
            <a:lvl5pPr lvl="4">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5pPr>
            <a:lvl6pPr lvl="5">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6pPr>
            <a:lvl7pPr lvl="6">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7pPr>
            <a:lvl8pPr lvl="7">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8pPr>
            <a:lvl9pPr lvl="8">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9pPr>
          </a:lstStyle>
          <a:p>
            <a:endParaRPr/>
          </a:p>
        </p:txBody>
      </p:sp>
      <p:sp>
        <p:nvSpPr>
          <p:cNvPr id="130" name="Google Shape;130;p22"/>
          <p:cNvSpPr txBox="1">
            <a:spLocks noGrp="1"/>
          </p:cNvSpPr>
          <p:nvPr>
            <p:ph type="subTitle" idx="19"/>
          </p:nvPr>
        </p:nvSpPr>
        <p:spPr>
          <a:xfrm>
            <a:off x="4423526" y="3994134"/>
            <a:ext cx="1530000" cy="452700"/>
          </a:xfrm>
          <a:prstGeom prst="rect">
            <a:avLst/>
          </a:prstGeom>
        </p:spPr>
        <p:txBody>
          <a:bodyPr spcFirstLastPara="1" wrap="square" lIns="91425" tIns="91425" rIns="91425" bIns="91425" anchor="t" anchorCtr="0">
            <a:spAutoFit/>
          </a:bodyPr>
          <a:lstStyle>
            <a:lvl1pPr lvl="0"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1pPr>
            <a:lvl2pPr lvl="1"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2pPr>
            <a:lvl3pPr lvl="2"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3pPr>
            <a:lvl4pPr lvl="3"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4pPr>
            <a:lvl5pPr lvl="4"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5pPr>
            <a:lvl6pPr lvl="5"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6pPr>
            <a:lvl7pPr lvl="6"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7pPr>
            <a:lvl8pPr lvl="7"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8pPr>
            <a:lvl9pPr lvl="8"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9pPr>
          </a:lstStyle>
          <a:p>
            <a:endParaRPr/>
          </a:p>
        </p:txBody>
      </p:sp>
      <p:sp>
        <p:nvSpPr>
          <p:cNvPr id="131" name="Google Shape;131;p22"/>
          <p:cNvSpPr txBox="1">
            <a:spLocks noGrp="1"/>
          </p:cNvSpPr>
          <p:nvPr>
            <p:ph type="subTitle" idx="20"/>
          </p:nvPr>
        </p:nvSpPr>
        <p:spPr>
          <a:xfrm>
            <a:off x="233148" y="3994135"/>
            <a:ext cx="465900" cy="4527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2"/>
              </a:buClr>
              <a:buSzPts val="1100"/>
              <a:buFont typeface="Taviraj SemiBold"/>
              <a:buNone/>
              <a:defRPr sz="1100">
                <a:solidFill>
                  <a:schemeClr val="lt2"/>
                </a:solidFill>
                <a:latin typeface="Taviraj SemiBold"/>
                <a:ea typeface="Taviraj SemiBold"/>
                <a:cs typeface="Taviraj SemiBold"/>
                <a:sym typeface="Taviraj SemiBold"/>
              </a:defRPr>
            </a:lvl1pPr>
            <a:lvl2pPr lvl="1">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2pPr>
            <a:lvl3pPr lvl="2">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3pPr>
            <a:lvl4pPr lvl="3">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4pPr>
            <a:lvl5pPr lvl="4">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5pPr>
            <a:lvl6pPr lvl="5">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6pPr>
            <a:lvl7pPr lvl="6">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7pPr>
            <a:lvl8pPr lvl="7">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8pPr>
            <a:lvl9pPr lvl="8">
              <a:lnSpc>
                <a:spcPct val="115000"/>
              </a:lnSpc>
              <a:spcBef>
                <a:spcPts val="0"/>
              </a:spcBef>
              <a:spcAft>
                <a:spcPts val="0"/>
              </a:spcAft>
              <a:buClr>
                <a:schemeClr val="lt2"/>
              </a:buClr>
              <a:buSzPts val="1100"/>
              <a:buFont typeface="Taviraj"/>
              <a:buNone/>
              <a:defRPr sz="1100">
                <a:solidFill>
                  <a:schemeClr val="lt2"/>
                </a:solidFill>
                <a:latin typeface="Taviraj"/>
                <a:ea typeface="Taviraj"/>
                <a:cs typeface="Taviraj"/>
                <a:sym typeface="Taviraj"/>
              </a:defRPr>
            </a:lvl9pPr>
          </a:lstStyle>
          <a:p>
            <a:endParaRPr/>
          </a:p>
        </p:txBody>
      </p:sp>
      <p:sp>
        <p:nvSpPr>
          <p:cNvPr id="132" name="Google Shape;132;p22"/>
          <p:cNvSpPr txBox="1">
            <a:spLocks noGrp="1"/>
          </p:cNvSpPr>
          <p:nvPr>
            <p:ph type="subTitle" idx="21"/>
          </p:nvPr>
        </p:nvSpPr>
        <p:spPr>
          <a:xfrm>
            <a:off x="1461601" y="3994134"/>
            <a:ext cx="1530000" cy="452700"/>
          </a:xfrm>
          <a:prstGeom prst="rect">
            <a:avLst/>
          </a:prstGeom>
        </p:spPr>
        <p:txBody>
          <a:bodyPr spcFirstLastPara="1" wrap="square" lIns="91425" tIns="91425" rIns="91425" bIns="91425" anchor="t" anchorCtr="0">
            <a:spAutoFit/>
          </a:bodyPr>
          <a:lstStyle>
            <a:lvl1pPr lvl="0"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1pPr>
            <a:lvl2pPr lvl="1"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2pPr>
            <a:lvl3pPr lvl="2"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3pPr>
            <a:lvl4pPr lvl="3"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4pPr>
            <a:lvl5pPr lvl="4"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5pPr>
            <a:lvl6pPr lvl="5"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6pPr>
            <a:lvl7pPr lvl="6"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7pPr>
            <a:lvl8pPr lvl="7"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8pPr>
            <a:lvl9pPr lvl="8" algn="r">
              <a:lnSpc>
                <a:spcPct val="115000"/>
              </a:lnSpc>
              <a:spcBef>
                <a:spcPts val="0"/>
              </a:spcBef>
              <a:spcAft>
                <a:spcPts val="0"/>
              </a:spcAft>
              <a:buSzPts val="1100"/>
              <a:buFont typeface="Taviraj Light"/>
              <a:buNone/>
              <a:defRPr sz="1100">
                <a:highlight>
                  <a:schemeClr val="lt2"/>
                </a:highlight>
                <a:latin typeface="Taviraj Light"/>
                <a:ea typeface="Taviraj Light"/>
                <a:cs typeface="Taviraj Light"/>
                <a:sym typeface="Taviraj Light"/>
              </a:defRPr>
            </a:lvl9pPr>
          </a:lstStyle>
          <a:p>
            <a:endParaRPr/>
          </a:p>
        </p:txBody>
      </p:sp>
      <p:sp>
        <p:nvSpPr>
          <p:cNvPr id="133" name="Google Shape;133;p22"/>
          <p:cNvSpPr txBox="1">
            <a:spLocks noGrp="1"/>
          </p:cNvSpPr>
          <p:nvPr>
            <p:ph type="subTitle" idx="22"/>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134" name="Google Shape;134;p22"/>
          <p:cNvSpPr txBox="1">
            <a:spLocks noGrp="1"/>
          </p:cNvSpPr>
          <p:nvPr>
            <p:ph type="subTitle" idx="23"/>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solidFill>
                  <a:schemeClr val="lt1"/>
                </a:solidFill>
              </a:defRPr>
            </a:lvl1pPr>
            <a:lvl2pPr lvl="1" algn="r">
              <a:spcBef>
                <a:spcPts val="0"/>
              </a:spcBef>
              <a:spcAft>
                <a:spcPts val="0"/>
              </a:spcAft>
              <a:buNone/>
              <a:defRPr sz="700">
                <a:solidFill>
                  <a:schemeClr val="lt1"/>
                </a:solidFill>
              </a:defRPr>
            </a:lvl2pPr>
            <a:lvl3pPr lvl="2" algn="r">
              <a:spcBef>
                <a:spcPts val="0"/>
              </a:spcBef>
              <a:spcAft>
                <a:spcPts val="0"/>
              </a:spcAft>
              <a:buNone/>
              <a:defRPr sz="700">
                <a:solidFill>
                  <a:schemeClr val="lt1"/>
                </a:solidFill>
              </a:defRPr>
            </a:lvl3pPr>
            <a:lvl4pPr lvl="3" algn="r">
              <a:spcBef>
                <a:spcPts val="0"/>
              </a:spcBef>
              <a:spcAft>
                <a:spcPts val="0"/>
              </a:spcAft>
              <a:buNone/>
              <a:defRPr sz="700">
                <a:solidFill>
                  <a:schemeClr val="lt1"/>
                </a:solidFill>
              </a:defRPr>
            </a:lvl4pPr>
            <a:lvl5pPr lvl="4" algn="r">
              <a:spcBef>
                <a:spcPts val="0"/>
              </a:spcBef>
              <a:spcAft>
                <a:spcPts val="0"/>
              </a:spcAft>
              <a:buNone/>
              <a:defRPr sz="700">
                <a:solidFill>
                  <a:schemeClr val="lt1"/>
                </a:solidFill>
              </a:defRPr>
            </a:lvl5pPr>
            <a:lvl6pPr lvl="5" algn="r">
              <a:spcBef>
                <a:spcPts val="0"/>
              </a:spcBef>
              <a:spcAft>
                <a:spcPts val="0"/>
              </a:spcAft>
              <a:buNone/>
              <a:defRPr sz="700">
                <a:solidFill>
                  <a:schemeClr val="lt1"/>
                </a:solidFill>
              </a:defRPr>
            </a:lvl6pPr>
            <a:lvl7pPr lvl="6" algn="r">
              <a:spcBef>
                <a:spcPts val="0"/>
              </a:spcBef>
              <a:spcAft>
                <a:spcPts val="0"/>
              </a:spcAft>
              <a:buNone/>
              <a:defRPr sz="700">
                <a:solidFill>
                  <a:schemeClr val="lt1"/>
                </a:solidFill>
              </a:defRPr>
            </a:lvl7pPr>
            <a:lvl8pPr lvl="7" algn="r">
              <a:spcBef>
                <a:spcPts val="0"/>
              </a:spcBef>
              <a:spcAft>
                <a:spcPts val="0"/>
              </a:spcAft>
              <a:buNone/>
              <a:defRPr sz="700">
                <a:solidFill>
                  <a:schemeClr val="lt1"/>
                </a:solidFill>
              </a:defRPr>
            </a:lvl8pPr>
            <a:lvl9pPr lvl="8" algn="r">
              <a:spcBef>
                <a:spcPts val="0"/>
              </a:spcBef>
              <a:spcAft>
                <a:spcPts val="0"/>
              </a:spcAft>
              <a:buNone/>
              <a:defRPr sz="7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2860">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title, body and image">
  <p:cSld name="BLANK_1_1_1_1_1_1_1_1_1_1_1_1">
    <p:spTree>
      <p:nvGrpSpPr>
        <p:cNvPr id="1" name="Shape 135"/>
        <p:cNvGrpSpPr/>
        <p:nvPr/>
      </p:nvGrpSpPr>
      <p:grpSpPr>
        <a:xfrm>
          <a:off x="0" y="0"/>
          <a:ext cx="0" cy="0"/>
          <a:chOff x="0" y="0"/>
          <a:chExt cx="0" cy="0"/>
        </a:xfrm>
      </p:grpSpPr>
      <p:sp>
        <p:nvSpPr>
          <p:cNvPr id="136" name="Google Shape;136;p23"/>
          <p:cNvSpPr>
            <a:spLocks noGrp="1"/>
          </p:cNvSpPr>
          <p:nvPr>
            <p:ph type="pic" idx="2"/>
          </p:nvPr>
        </p:nvSpPr>
        <p:spPr>
          <a:xfrm>
            <a:off x="4617775" y="457200"/>
            <a:ext cx="4206000" cy="4226400"/>
          </a:xfrm>
          <a:prstGeom prst="roundRect">
            <a:avLst>
              <a:gd name="adj" fmla="val 0"/>
            </a:avLst>
          </a:prstGeom>
          <a:noFill/>
          <a:ln>
            <a:noFill/>
          </a:ln>
        </p:spPr>
      </p:sp>
      <p:sp>
        <p:nvSpPr>
          <p:cNvPr id="137" name="Google Shape;137;p23"/>
          <p:cNvSpPr txBox="1">
            <a:spLocks noGrp="1"/>
          </p:cNvSpPr>
          <p:nvPr>
            <p:ph type="title"/>
          </p:nvPr>
        </p:nvSpPr>
        <p:spPr>
          <a:xfrm>
            <a:off x="228600" y="1359900"/>
            <a:ext cx="4149300" cy="5877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None/>
              <a:defRPr sz="2800">
                <a:solidFill>
                  <a:schemeClr val="dk1"/>
                </a:solidFill>
              </a:defRPr>
            </a:lvl1pPr>
            <a:lvl2pPr lvl="1">
              <a:lnSpc>
                <a:spcPct val="80000"/>
              </a:lnSpc>
              <a:spcBef>
                <a:spcPts val="0"/>
              </a:spcBef>
              <a:spcAft>
                <a:spcPts val="0"/>
              </a:spcAft>
              <a:buNone/>
              <a:defRPr>
                <a:solidFill>
                  <a:schemeClr val="dk1"/>
                </a:solidFill>
                <a:latin typeface="Taviraj"/>
                <a:ea typeface="Taviraj"/>
                <a:cs typeface="Taviraj"/>
                <a:sym typeface="Taviraj"/>
              </a:defRPr>
            </a:lvl2pPr>
            <a:lvl3pPr lvl="2">
              <a:lnSpc>
                <a:spcPct val="80000"/>
              </a:lnSpc>
              <a:spcBef>
                <a:spcPts val="0"/>
              </a:spcBef>
              <a:spcAft>
                <a:spcPts val="0"/>
              </a:spcAft>
              <a:buNone/>
              <a:defRPr>
                <a:solidFill>
                  <a:schemeClr val="dk1"/>
                </a:solidFill>
                <a:latin typeface="Taviraj"/>
                <a:ea typeface="Taviraj"/>
                <a:cs typeface="Taviraj"/>
                <a:sym typeface="Taviraj"/>
              </a:defRPr>
            </a:lvl3pPr>
            <a:lvl4pPr lvl="3">
              <a:lnSpc>
                <a:spcPct val="80000"/>
              </a:lnSpc>
              <a:spcBef>
                <a:spcPts val="0"/>
              </a:spcBef>
              <a:spcAft>
                <a:spcPts val="0"/>
              </a:spcAft>
              <a:buNone/>
              <a:defRPr>
                <a:solidFill>
                  <a:schemeClr val="dk1"/>
                </a:solidFill>
                <a:latin typeface="Taviraj"/>
                <a:ea typeface="Taviraj"/>
                <a:cs typeface="Taviraj"/>
                <a:sym typeface="Taviraj"/>
              </a:defRPr>
            </a:lvl4pPr>
            <a:lvl5pPr lvl="4">
              <a:lnSpc>
                <a:spcPct val="80000"/>
              </a:lnSpc>
              <a:spcBef>
                <a:spcPts val="0"/>
              </a:spcBef>
              <a:spcAft>
                <a:spcPts val="0"/>
              </a:spcAft>
              <a:buNone/>
              <a:defRPr>
                <a:solidFill>
                  <a:schemeClr val="dk1"/>
                </a:solidFill>
                <a:latin typeface="Taviraj"/>
                <a:ea typeface="Taviraj"/>
                <a:cs typeface="Taviraj"/>
                <a:sym typeface="Taviraj"/>
              </a:defRPr>
            </a:lvl5pPr>
            <a:lvl6pPr lvl="5">
              <a:lnSpc>
                <a:spcPct val="80000"/>
              </a:lnSpc>
              <a:spcBef>
                <a:spcPts val="0"/>
              </a:spcBef>
              <a:spcAft>
                <a:spcPts val="0"/>
              </a:spcAft>
              <a:buNone/>
              <a:defRPr>
                <a:solidFill>
                  <a:schemeClr val="dk1"/>
                </a:solidFill>
                <a:latin typeface="Taviraj"/>
                <a:ea typeface="Taviraj"/>
                <a:cs typeface="Taviraj"/>
                <a:sym typeface="Taviraj"/>
              </a:defRPr>
            </a:lvl6pPr>
            <a:lvl7pPr lvl="6">
              <a:lnSpc>
                <a:spcPct val="80000"/>
              </a:lnSpc>
              <a:spcBef>
                <a:spcPts val="0"/>
              </a:spcBef>
              <a:spcAft>
                <a:spcPts val="0"/>
              </a:spcAft>
              <a:buNone/>
              <a:defRPr>
                <a:solidFill>
                  <a:schemeClr val="dk1"/>
                </a:solidFill>
                <a:latin typeface="Taviraj"/>
                <a:ea typeface="Taviraj"/>
                <a:cs typeface="Taviraj"/>
                <a:sym typeface="Taviraj"/>
              </a:defRPr>
            </a:lvl7pPr>
            <a:lvl8pPr lvl="7">
              <a:lnSpc>
                <a:spcPct val="80000"/>
              </a:lnSpc>
              <a:spcBef>
                <a:spcPts val="0"/>
              </a:spcBef>
              <a:spcAft>
                <a:spcPts val="0"/>
              </a:spcAft>
              <a:buNone/>
              <a:defRPr>
                <a:solidFill>
                  <a:schemeClr val="dk1"/>
                </a:solidFill>
                <a:latin typeface="Taviraj"/>
                <a:ea typeface="Taviraj"/>
                <a:cs typeface="Taviraj"/>
                <a:sym typeface="Taviraj"/>
              </a:defRPr>
            </a:lvl8pPr>
            <a:lvl9pPr lvl="8">
              <a:lnSpc>
                <a:spcPct val="80000"/>
              </a:lnSpc>
              <a:spcBef>
                <a:spcPts val="0"/>
              </a:spcBef>
              <a:spcAft>
                <a:spcPts val="0"/>
              </a:spcAft>
              <a:buNone/>
              <a:defRPr>
                <a:solidFill>
                  <a:schemeClr val="dk1"/>
                </a:solidFill>
                <a:latin typeface="Taviraj"/>
                <a:ea typeface="Taviraj"/>
                <a:cs typeface="Taviraj"/>
                <a:sym typeface="Taviraj"/>
              </a:defRPr>
            </a:lvl9pPr>
          </a:lstStyle>
          <a:p>
            <a:endParaRPr/>
          </a:p>
        </p:txBody>
      </p:sp>
      <p:sp>
        <p:nvSpPr>
          <p:cNvPr id="138" name="Google Shape;138;p23"/>
          <p:cNvSpPr txBox="1">
            <a:spLocks noGrp="1"/>
          </p:cNvSpPr>
          <p:nvPr>
            <p:ph type="body" idx="1"/>
          </p:nvPr>
        </p:nvSpPr>
        <p:spPr>
          <a:xfrm>
            <a:off x="228600" y="2079600"/>
            <a:ext cx="3529500" cy="2604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800"/>
              </a:spcBef>
              <a:spcAft>
                <a:spcPts val="0"/>
              </a:spcAft>
              <a:buSzPts val="1200"/>
              <a:buChar char="○"/>
              <a:defRPr sz="1200"/>
            </a:lvl2pPr>
            <a:lvl3pPr marL="1371600" lvl="2" indent="-304800">
              <a:spcBef>
                <a:spcPts val="800"/>
              </a:spcBef>
              <a:spcAft>
                <a:spcPts val="0"/>
              </a:spcAft>
              <a:buSzPts val="1200"/>
              <a:buChar char="■"/>
              <a:defRPr sz="1200"/>
            </a:lvl3pPr>
            <a:lvl4pPr marL="1828800" lvl="3" indent="-304800">
              <a:spcBef>
                <a:spcPts val="800"/>
              </a:spcBef>
              <a:spcAft>
                <a:spcPts val="0"/>
              </a:spcAft>
              <a:buSzPts val="1200"/>
              <a:buChar char="●"/>
              <a:defRPr sz="1200"/>
            </a:lvl4pPr>
            <a:lvl5pPr marL="2286000" lvl="4" indent="-304800">
              <a:spcBef>
                <a:spcPts val="800"/>
              </a:spcBef>
              <a:spcAft>
                <a:spcPts val="0"/>
              </a:spcAft>
              <a:buSzPts val="1200"/>
              <a:buChar char="○"/>
              <a:defRPr sz="1200"/>
            </a:lvl5pPr>
            <a:lvl6pPr marL="2743200" lvl="5" indent="-304800">
              <a:spcBef>
                <a:spcPts val="800"/>
              </a:spcBef>
              <a:spcAft>
                <a:spcPts val="0"/>
              </a:spcAft>
              <a:buSzPts val="1200"/>
              <a:buChar char="■"/>
              <a:defRPr sz="1200"/>
            </a:lvl6pPr>
            <a:lvl7pPr marL="3200400" lvl="6" indent="-304800">
              <a:spcBef>
                <a:spcPts val="800"/>
              </a:spcBef>
              <a:spcAft>
                <a:spcPts val="0"/>
              </a:spcAft>
              <a:buSzPts val="1200"/>
              <a:buChar char="●"/>
              <a:defRPr sz="1200"/>
            </a:lvl7pPr>
            <a:lvl8pPr marL="3657600" lvl="7" indent="-304800">
              <a:spcBef>
                <a:spcPts val="800"/>
              </a:spcBef>
              <a:spcAft>
                <a:spcPts val="0"/>
              </a:spcAft>
              <a:buSzPts val="1200"/>
              <a:buChar char="○"/>
              <a:defRPr sz="1200"/>
            </a:lvl8pPr>
            <a:lvl9pPr marL="4114800" lvl="8" indent="-304800">
              <a:spcBef>
                <a:spcPts val="800"/>
              </a:spcBef>
              <a:spcAft>
                <a:spcPts val="800"/>
              </a:spcAft>
              <a:buSzPts val="1200"/>
              <a:buChar char="■"/>
              <a:defRPr sz="1200"/>
            </a:lvl9pPr>
          </a:lstStyle>
          <a:p>
            <a:endParaRPr/>
          </a:p>
        </p:txBody>
      </p:sp>
      <p:sp>
        <p:nvSpPr>
          <p:cNvPr id="139" name="Google Shape;139;p23"/>
          <p:cNvSpPr txBox="1">
            <a:spLocks noGrp="1"/>
          </p:cNvSpPr>
          <p:nvPr>
            <p:ph type="subTitle" idx="3"/>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lvl1pPr>
            <a:lvl2pPr lvl="1">
              <a:spcBef>
                <a:spcPts val="0"/>
              </a:spcBef>
              <a:spcAft>
                <a:spcPts val="0"/>
              </a:spcAft>
              <a:buNone/>
              <a:defRPr sz="700"/>
            </a:lvl2pPr>
            <a:lvl3pPr lvl="2">
              <a:spcBef>
                <a:spcPts val="0"/>
              </a:spcBef>
              <a:spcAft>
                <a:spcPts val="0"/>
              </a:spcAft>
              <a:buNone/>
              <a:defRPr sz="700"/>
            </a:lvl3pPr>
            <a:lvl4pPr lvl="3">
              <a:spcBef>
                <a:spcPts val="0"/>
              </a:spcBef>
              <a:spcAft>
                <a:spcPts val="0"/>
              </a:spcAft>
              <a:buNone/>
              <a:defRPr sz="700"/>
            </a:lvl4pPr>
            <a:lvl5pPr lvl="4">
              <a:spcBef>
                <a:spcPts val="0"/>
              </a:spcBef>
              <a:spcAft>
                <a:spcPts val="0"/>
              </a:spcAft>
              <a:buNone/>
              <a:defRPr sz="700"/>
            </a:lvl5pPr>
            <a:lvl6pPr lvl="5">
              <a:spcBef>
                <a:spcPts val="0"/>
              </a:spcBef>
              <a:spcAft>
                <a:spcPts val="0"/>
              </a:spcAft>
              <a:buNone/>
              <a:defRPr sz="700"/>
            </a:lvl6pPr>
            <a:lvl7pPr lvl="6">
              <a:spcBef>
                <a:spcPts val="0"/>
              </a:spcBef>
              <a:spcAft>
                <a:spcPts val="0"/>
              </a:spcAft>
              <a:buNone/>
              <a:defRPr sz="700"/>
            </a:lvl7pPr>
            <a:lvl8pPr lvl="7">
              <a:spcBef>
                <a:spcPts val="0"/>
              </a:spcBef>
              <a:spcAft>
                <a:spcPts val="0"/>
              </a:spcAft>
              <a:buNone/>
              <a:defRPr sz="700"/>
            </a:lvl8pPr>
            <a:lvl9pPr lvl="8">
              <a:spcBef>
                <a:spcPts val="0"/>
              </a:spcBef>
              <a:spcAft>
                <a:spcPts val="0"/>
              </a:spcAft>
              <a:buNone/>
              <a:defRPr sz="700"/>
            </a:lvl9pPr>
          </a:lstStyle>
          <a:p>
            <a:endParaRPr/>
          </a:p>
        </p:txBody>
      </p:sp>
      <p:sp>
        <p:nvSpPr>
          <p:cNvPr id="140" name="Google Shape;140;p23"/>
          <p:cNvSpPr txBox="1">
            <a:spLocks noGrp="1"/>
          </p:cNvSpPr>
          <p:nvPr>
            <p:ph type="subTitle" idx="4"/>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lvl1pPr>
            <a:lvl2pPr lvl="1" algn="r">
              <a:spcBef>
                <a:spcPts val="0"/>
              </a:spcBef>
              <a:spcAft>
                <a:spcPts val="0"/>
              </a:spcAft>
              <a:buNone/>
              <a:defRPr sz="700"/>
            </a:lvl2pPr>
            <a:lvl3pPr lvl="2" algn="r">
              <a:spcBef>
                <a:spcPts val="0"/>
              </a:spcBef>
              <a:spcAft>
                <a:spcPts val="0"/>
              </a:spcAft>
              <a:buNone/>
              <a:defRPr sz="700"/>
            </a:lvl3pPr>
            <a:lvl4pPr lvl="3" algn="r">
              <a:spcBef>
                <a:spcPts val="0"/>
              </a:spcBef>
              <a:spcAft>
                <a:spcPts val="0"/>
              </a:spcAft>
              <a:buNone/>
              <a:defRPr sz="700"/>
            </a:lvl4pPr>
            <a:lvl5pPr lvl="4" algn="r">
              <a:spcBef>
                <a:spcPts val="0"/>
              </a:spcBef>
              <a:spcAft>
                <a:spcPts val="0"/>
              </a:spcAft>
              <a:buNone/>
              <a:defRPr sz="700"/>
            </a:lvl5pPr>
            <a:lvl6pPr lvl="5" algn="r">
              <a:spcBef>
                <a:spcPts val="0"/>
              </a:spcBef>
              <a:spcAft>
                <a:spcPts val="0"/>
              </a:spcAft>
              <a:buNone/>
              <a:defRPr sz="700"/>
            </a:lvl6pPr>
            <a:lvl7pPr lvl="6" algn="r">
              <a:spcBef>
                <a:spcPts val="0"/>
              </a:spcBef>
              <a:spcAft>
                <a:spcPts val="0"/>
              </a:spcAft>
              <a:buNone/>
              <a:defRPr sz="700"/>
            </a:lvl7pPr>
            <a:lvl8pPr lvl="7" algn="r">
              <a:spcBef>
                <a:spcPts val="0"/>
              </a:spcBef>
              <a:spcAft>
                <a:spcPts val="0"/>
              </a:spcAft>
              <a:buNone/>
              <a:defRPr sz="700"/>
            </a:lvl8pPr>
            <a:lvl9pPr lvl="8" algn="r">
              <a:spcBef>
                <a:spcPts val="0"/>
              </a:spcBef>
              <a:spcAft>
                <a:spcPts val="0"/>
              </a:spcAft>
              <a:buNone/>
              <a:defRPr sz="7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images w/text and items">
  <p:cSld name="CUSTOM_3_1">
    <p:bg>
      <p:bgPr>
        <a:solidFill>
          <a:schemeClr val="accent2"/>
        </a:solidFill>
        <a:effectLst/>
      </p:bgPr>
    </p:bg>
    <p:spTree>
      <p:nvGrpSpPr>
        <p:cNvPr id="1" name="Shape 141"/>
        <p:cNvGrpSpPr/>
        <p:nvPr/>
      </p:nvGrpSpPr>
      <p:grpSpPr>
        <a:xfrm>
          <a:off x="0" y="0"/>
          <a:ext cx="0" cy="0"/>
          <a:chOff x="0" y="0"/>
          <a:chExt cx="0" cy="0"/>
        </a:xfrm>
      </p:grpSpPr>
      <p:sp>
        <p:nvSpPr>
          <p:cNvPr id="142" name="Google Shape;142;p24"/>
          <p:cNvSpPr>
            <a:spLocks noGrp="1"/>
          </p:cNvSpPr>
          <p:nvPr>
            <p:ph type="pic" idx="2"/>
          </p:nvPr>
        </p:nvSpPr>
        <p:spPr>
          <a:xfrm>
            <a:off x="320200" y="2571750"/>
            <a:ext cx="4206300" cy="2112000"/>
          </a:xfrm>
          <a:prstGeom prst="rect">
            <a:avLst/>
          </a:prstGeom>
          <a:noFill/>
          <a:ln>
            <a:noFill/>
          </a:ln>
        </p:spPr>
      </p:sp>
      <p:sp>
        <p:nvSpPr>
          <p:cNvPr id="143" name="Google Shape;143;p24"/>
          <p:cNvSpPr>
            <a:spLocks noGrp="1"/>
          </p:cNvSpPr>
          <p:nvPr>
            <p:ph type="pic" idx="3"/>
          </p:nvPr>
        </p:nvSpPr>
        <p:spPr>
          <a:xfrm>
            <a:off x="5477200" y="889175"/>
            <a:ext cx="3346800" cy="904500"/>
          </a:xfrm>
          <a:prstGeom prst="rect">
            <a:avLst/>
          </a:prstGeom>
          <a:noFill/>
          <a:ln>
            <a:noFill/>
          </a:ln>
        </p:spPr>
      </p:sp>
      <p:sp>
        <p:nvSpPr>
          <p:cNvPr id="144" name="Google Shape;144;p24"/>
          <p:cNvSpPr txBox="1">
            <a:spLocks noGrp="1"/>
          </p:cNvSpPr>
          <p:nvPr>
            <p:ph type="body" idx="1"/>
          </p:nvPr>
        </p:nvSpPr>
        <p:spPr>
          <a:xfrm>
            <a:off x="5385650" y="1895400"/>
            <a:ext cx="3529800" cy="869700"/>
          </a:xfrm>
          <a:prstGeom prst="rect">
            <a:avLst/>
          </a:prstGeom>
        </p:spPr>
        <p:txBody>
          <a:bodyPr spcFirstLastPara="1" wrap="square" lIns="91425" tIns="91425" rIns="91425" bIns="91425" anchor="t" anchorCtr="0">
            <a:spAutoFit/>
          </a:bodyPr>
          <a:lstStyle>
            <a:lvl1pPr marL="457200" lvl="0" indent="-292100">
              <a:spcBef>
                <a:spcPts val="0"/>
              </a:spcBef>
              <a:spcAft>
                <a:spcPts val="0"/>
              </a:spcAft>
              <a:buClr>
                <a:schemeClr val="lt1"/>
              </a:buClr>
              <a:buSzPts val="1000"/>
              <a:buChar char="●"/>
              <a:defRPr sz="1000">
                <a:solidFill>
                  <a:schemeClr val="lt1"/>
                </a:solidFill>
              </a:defRPr>
            </a:lvl1pPr>
            <a:lvl2pPr marL="914400" lvl="1" indent="-292100">
              <a:spcBef>
                <a:spcPts val="800"/>
              </a:spcBef>
              <a:spcAft>
                <a:spcPts val="0"/>
              </a:spcAft>
              <a:buClr>
                <a:schemeClr val="lt1"/>
              </a:buClr>
              <a:buSzPts val="1000"/>
              <a:buChar char="○"/>
              <a:defRPr sz="1000">
                <a:solidFill>
                  <a:schemeClr val="lt1"/>
                </a:solidFill>
              </a:defRPr>
            </a:lvl2pPr>
            <a:lvl3pPr marL="1371600" lvl="2" indent="-292100">
              <a:spcBef>
                <a:spcPts val="800"/>
              </a:spcBef>
              <a:spcAft>
                <a:spcPts val="0"/>
              </a:spcAft>
              <a:buClr>
                <a:schemeClr val="lt1"/>
              </a:buClr>
              <a:buSzPts val="1000"/>
              <a:buChar char="■"/>
              <a:defRPr sz="1000">
                <a:solidFill>
                  <a:schemeClr val="lt1"/>
                </a:solidFill>
              </a:defRPr>
            </a:lvl3pPr>
            <a:lvl4pPr marL="1828800" lvl="3" indent="-292100">
              <a:spcBef>
                <a:spcPts val="800"/>
              </a:spcBef>
              <a:spcAft>
                <a:spcPts val="0"/>
              </a:spcAft>
              <a:buClr>
                <a:schemeClr val="lt1"/>
              </a:buClr>
              <a:buSzPts val="1000"/>
              <a:buChar char="●"/>
              <a:defRPr sz="1000">
                <a:solidFill>
                  <a:schemeClr val="lt1"/>
                </a:solidFill>
              </a:defRPr>
            </a:lvl4pPr>
            <a:lvl5pPr marL="2286000" lvl="4" indent="-292100">
              <a:spcBef>
                <a:spcPts val="800"/>
              </a:spcBef>
              <a:spcAft>
                <a:spcPts val="0"/>
              </a:spcAft>
              <a:buClr>
                <a:schemeClr val="lt1"/>
              </a:buClr>
              <a:buSzPts val="1000"/>
              <a:buChar char="○"/>
              <a:defRPr sz="1000">
                <a:solidFill>
                  <a:schemeClr val="lt1"/>
                </a:solidFill>
              </a:defRPr>
            </a:lvl5pPr>
            <a:lvl6pPr marL="2743200" lvl="5" indent="-292100">
              <a:spcBef>
                <a:spcPts val="800"/>
              </a:spcBef>
              <a:spcAft>
                <a:spcPts val="0"/>
              </a:spcAft>
              <a:buClr>
                <a:schemeClr val="lt1"/>
              </a:buClr>
              <a:buSzPts val="1000"/>
              <a:buChar char="■"/>
              <a:defRPr sz="1000">
                <a:solidFill>
                  <a:schemeClr val="lt1"/>
                </a:solidFill>
              </a:defRPr>
            </a:lvl6pPr>
            <a:lvl7pPr marL="3200400" lvl="6" indent="-292100">
              <a:spcBef>
                <a:spcPts val="800"/>
              </a:spcBef>
              <a:spcAft>
                <a:spcPts val="0"/>
              </a:spcAft>
              <a:buClr>
                <a:schemeClr val="lt1"/>
              </a:buClr>
              <a:buSzPts val="1000"/>
              <a:buChar char="●"/>
              <a:defRPr sz="1000">
                <a:solidFill>
                  <a:schemeClr val="lt1"/>
                </a:solidFill>
              </a:defRPr>
            </a:lvl7pPr>
            <a:lvl8pPr marL="3657600" lvl="7" indent="-292100">
              <a:spcBef>
                <a:spcPts val="800"/>
              </a:spcBef>
              <a:spcAft>
                <a:spcPts val="0"/>
              </a:spcAft>
              <a:buClr>
                <a:schemeClr val="lt1"/>
              </a:buClr>
              <a:buSzPts val="1000"/>
              <a:buChar char="○"/>
              <a:defRPr sz="1000">
                <a:solidFill>
                  <a:schemeClr val="lt1"/>
                </a:solidFill>
              </a:defRPr>
            </a:lvl8pPr>
            <a:lvl9pPr marL="4114800" lvl="8" indent="-292100">
              <a:spcBef>
                <a:spcPts val="800"/>
              </a:spcBef>
              <a:spcAft>
                <a:spcPts val="800"/>
              </a:spcAft>
              <a:buClr>
                <a:schemeClr val="lt1"/>
              </a:buClr>
              <a:buSzPts val="1000"/>
              <a:buChar char="■"/>
              <a:defRPr sz="1000">
                <a:solidFill>
                  <a:schemeClr val="lt1"/>
                </a:solidFill>
              </a:defRPr>
            </a:lvl9pPr>
          </a:lstStyle>
          <a:p>
            <a:endParaRPr/>
          </a:p>
        </p:txBody>
      </p:sp>
      <p:sp>
        <p:nvSpPr>
          <p:cNvPr id="145" name="Google Shape;145;p24"/>
          <p:cNvSpPr txBox="1">
            <a:spLocks noGrp="1"/>
          </p:cNvSpPr>
          <p:nvPr>
            <p:ph type="subTitle" idx="4"/>
          </p:nvPr>
        </p:nvSpPr>
        <p:spPr>
          <a:xfrm>
            <a:off x="5385650" y="2953675"/>
            <a:ext cx="383700" cy="323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800"/>
              <a:buFont typeface="Taviraj Light"/>
              <a:buNone/>
              <a:defRPr sz="1000">
                <a:solidFill>
                  <a:schemeClr val="lt2"/>
                </a:solidFill>
                <a:latin typeface="Taviraj SemiBold"/>
                <a:ea typeface="Taviraj SemiBold"/>
                <a:cs typeface="Taviraj SemiBold"/>
                <a:sym typeface="Taviraj SemiBold"/>
              </a:defRPr>
            </a:lvl1pPr>
            <a:lvl2pPr lvl="1">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2pPr>
            <a:lvl3pPr lvl="2">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3pPr>
            <a:lvl4pPr lvl="3">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4pPr>
            <a:lvl5pPr lvl="4">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5pPr>
            <a:lvl6pPr lvl="5">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6pPr>
            <a:lvl7pPr lvl="6">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7pPr>
            <a:lvl8pPr lvl="7">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8pPr>
            <a:lvl9pPr lvl="8">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9pPr>
          </a:lstStyle>
          <a:p>
            <a:endParaRPr/>
          </a:p>
        </p:txBody>
      </p:sp>
      <p:sp>
        <p:nvSpPr>
          <p:cNvPr id="146" name="Google Shape;146;p24"/>
          <p:cNvSpPr txBox="1">
            <a:spLocks noGrp="1"/>
          </p:cNvSpPr>
          <p:nvPr>
            <p:ph type="subTitle" idx="5"/>
          </p:nvPr>
        </p:nvSpPr>
        <p:spPr>
          <a:xfrm>
            <a:off x="5385650" y="3401825"/>
            <a:ext cx="383700" cy="323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800"/>
              <a:buFont typeface="Taviraj Light"/>
              <a:buNone/>
              <a:defRPr sz="1000">
                <a:solidFill>
                  <a:schemeClr val="lt2"/>
                </a:solidFill>
                <a:latin typeface="Taviraj SemiBold"/>
                <a:ea typeface="Taviraj SemiBold"/>
                <a:cs typeface="Taviraj SemiBold"/>
                <a:sym typeface="Taviraj SemiBold"/>
              </a:defRPr>
            </a:lvl1pPr>
            <a:lvl2pPr lvl="1">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2pPr>
            <a:lvl3pPr lvl="2">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3pPr>
            <a:lvl4pPr lvl="3">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4pPr>
            <a:lvl5pPr lvl="4">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5pPr>
            <a:lvl6pPr lvl="5">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6pPr>
            <a:lvl7pPr lvl="6">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7pPr>
            <a:lvl8pPr lvl="7">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8pPr>
            <a:lvl9pPr lvl="8">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9pPr>
          </a:lstStyle>
          <a:p>
            <a:endParaRPr/>
          </a:p>
        </p:txBody>
      </p:sp>
      <p:sp>
        <p:nvSpPr>
          <p:cNvPr id="147" name="Google Shape;147;p24"/>
          <p:cNvSpPr txBox="1">
            <a:spLocks noGrp="1"/>
          </p:cNvSpPr>
          <p:nvPr>
            <p:ph type="subTitle" idx="6"/>
          </p:nvPr>
        </p:nvSpPr>
        <p:spPr>
          <a:xfrm>
            <a:off x="5769350" y="3401825"/>
            <a:ext cx="3127800" cy="323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800"/>
              <a:buNone/>
              <a:defRPr sz="1000">
                <a:solidFill>
                  <a:schemeClr val="lt1"/>
                </a:solidFill>
              </a:defRPr>
            </a:lvl1pPr>
            <a:lvl2pPr lvl="1">
              <a:spcBef>
                <a:spcPts val="0"/>
              </a:spcBef>
              <a:spcAft>
                <a:spcPts val="0"/>
              </a:spcAft>
              <a:buClr>
                <a:schemeClr val="lt1"/>
              </a:buClr>
              <a:buSzPts val="1800"/>
              <a:buNone/>
              <a:defRPr>
                <a:solidFill>
                  <a:schemeClr val="lt1"/>
                </a:solidFill>
              </a:defRPr>
            </a:lvl2pPr>
            <a:lvl3pPr lvl="2">
              <a:spcBef>
                <a:spcPts val="0"/>
              </a:spcBef>
              <a:spcAft>
                <a:spcPts val="0"/>
              </a:spcAft>
              <a:buClr>
                <a:schemeClr val="lt1"/>
              </a:buClr>
              <a:buSzPts val="1800"/>
              <a:buNone/>
              <a:defRPr>
                <a:solidFill>
                  <a:schemeClr val="lt1"/>
                </a:solidFill>
              </a:defRPr>
            </a:lvl3pPr>
            <a:lvl4pPr lvl="3">
              <a:spcBef>
                <a:spcPts val="0"/>
              </a:spcBef>
              <a:spcAft>
                <a:spcPts val="0"/>
              </a:spcAft>
              <a:buClr>
                <a:schemeClr val="lt1"/>
              </a:buClr>
              <a:buSzPts val="1800"/>
              <a:buNone/>
              <a:defRPr>
                <a:solidFill>
                  <a:schemeClr val="lt1"/>
                </a:solidFill>
              </a:defRPr>
            </a:lvl4pPr>
            <a:lvl5pPr lvl="4">
              <a:spcBef>
                <a:spcPts val="0"/>
              </a:spcBef>
              <a:spcAft>
                <a:spcPts val="0"/>
              </a:spcAft>
              <a:buClr>
                <a:schemeClr val="lt1"/>
              </a:buClr>
              <a:buSzPts val="1800"/>
              <a:buNone/>
              <a:defRPr>
                <a:solidFill>
                  <a:schemeClr val="lt1"/>
                </a:solidFill>
              </a:defRPr>
            </a:lvl5pPr>
            <a:lvl6pPr lvl="5">
              <a:spcBef>
                <a:spcPts val="0"/>
              </a:spcBef>
              <a:spcAft>
                <a:spcPts val="0"/>
              </a:spcAft>
              <a:buClr>
                <a:schemeClr val="lt1"/>
              </a:buClr>
              <a:buSzPts val="1800"/>
              <a:buNone/>
              <a:defRPr>
                <a:solidFill>
                  <a:schemeClr val="lt1"/>
                </a:solidFill>
              </a:defRPr>
            </a:lvl6pPr>
            <a:lvl7pPr lvl="6">
              <a:spcBef>
                <a:spcPts val="0"/>
              </a:spcBef>
              <a:spcAft>
                <a:spcPts val="0"/>
              </a:spcAft>
              <a:buClr>
                <a:schemeClr val="lt1"/>
              </a:buClr>
              <a:buSzPts val="1800"/>
              <a:buNone/>
              <a:defRPr>
                <a:solidFill>
                  <a:schemeClr val="lt1"/>
                </a:solidFill>
              </a:defRPr>
            </a:lvl7pPr>
            <a:lvl8pPr lvl="7">
              <a:spcBef>
                <a:spcPts val="0"/>
              </a:spcBef>
              <a:spcAft>
                <a:spcPts val="0"/>
              </a:spcAft>
              <a:buClr>
                <a:schemeClr val="lt1"/>
              </a:buClr>
              <a:buSzPts val="1800"/>
              <a:buNone/>
              <a:defRPr>
                <a:solidFill>
                  <a:schemeClr val="lt1"/>
                </a:solidFill>
              </a:defRPr>
            </a:lvl8pPr>
            <a:lvl9pPr lvl="8">
              <a:spcBef>
                <a:spcPts val="0"/>
              </a:spcBef>
              <a:spcAft>
                <a:spcPts val="0"/>
              </a:spcAft>
              <a:buClr>
                <a:schemeClr val="lt1"/>
              </a:buClr>
              <a:buSzPts val="1800"/>
              <a:buNone/>
              <a:defRPr>
                <a:solidFill>
                  <a:schemeClr val="lt1"/>
                </a:solidFill>
              </a:defRPr>
            </a:lvl9pPr>
          </a:lstStyle>
          <a:p>
            <a:endParaRPr/>
          </a:p>
        </p:txBody>
      </p:sp>
      <p:sp>
        <p:nvSpPr>
          <p:cNvPr id="148" name="Google Shape;148;p24"/>
          <p:cNvSpPr txBox="1">
            <a:spLocks noGrp="1"/>
          </p:cNvSpPr>
          <p:nvPr>
            <p:ph type="subTitle" idx="7"/>
          </p:nvPr>
        </p:nvSpPr>
        <p:spPr>
          <a:xfrm>
            <a:off x="5385650" y="3849963"/>
            <a:ext cx="383700" cy="323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800"/>
              <a:buFont typeface="Taviraj Light"/>
              <a:buNone/>
              <a:defRPr sz="1000">
                <a:solidFill>
                  <a:schemeClr val="lt2"/>
                </a:solidFill>
                <a:latin typeface="Taviraj SemiBold"/>
                <a:ea typeface="Taviraj SemiBold"/>
                <a:cs typeface="Taviraj SemiBold"/>
                <a:sym typeface="Taviraj SemiBold"/>
              </a:defRPr>
            </a:lvl1pPr>
            <a:lvl2pPr lvl="1">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2pPr>
            <a:lvl3pPr lvl="2">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3pPr>
            <a:lvl4pPr lvl="3">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4pPr>
            <a:lvl5pPr lvl="4">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5pPr>
            <a:lvl6pPr lvl="5">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6pPr>
            <a:lvl7pPr lvl="6">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7pPr>
            <a:lvl8pPr lvl="7">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8pPr>
            <a:lvl9pPr lvl="8">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9pPr>
          </a:lstStyle>
          <a:p>
            <a:endParaRPr/>
          </a:p>
        </p:txBody>
      </p:sp>
      <p:sp>
        <p:nvSpPr>
          <p:cNvPr id="149" name="Google Shape;149;p24"/>
          <p:cNvSpPr txBox="1">
            <a:spLocks noGrp="1"/>
          </p:cNvSpPr>
          <p:nvPr>
            <p:ph type="subTitle" idx="8"/>
          </p:nvPr>
        </p:nvSpPr>
        <p:spPr>
          <a:xfrm>
            <a:off x="5769350" y="3849963"/>
            <a:ext cx="3127800" cy="323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800"/>
              <a:buNone/>
              <a:defRPr sz="1000">
                <a:solidFill>
                  <a:schemeClr val="lt1"/>
                </a:solidFill>
              </a:defRPr>
            </a:lvl1pPr>
            <a:lvl2pPr lvl="1">
              <a:spcBef>
                <a:spcPts val="0"/>
              </a:spcBef>
              <a:spcAft>
                <a:spcPts val="0"/>
              </a:spcAft>
              <a:buClr>
                <a:schemeClr val="lt1"/>
              </a:buClr>
              <a:buSzPts val="1800"/>
              <a:buNone/>
              <a:defRPr>
                <a:solidFill>
                  <a:schemeClr val="lt1"/>
                </a:solidFill>
              </a:defRPr>
            </a:lvl2pPr>
            <a:lvl3pPr lvl="2">
              <a:spcBef>
                <a:spcPts val="0"/>
              </a:spcBef>
              <a:spcAft>
                <a:spcPts val="0"/>
              </a:spcAft>
              <a:buClr>
                <a:schemeClr val="lt1"/>
              </a:buClr>
              <a:buSzPts val="1800"/>
              <a:buNone/>
              <a:defRPr>
                <a:solidFill>
                  <a:schemeClr val="lt1"/>
                </a:solidFill>
              </a:defRPr>
            </a:lvl3pPr>
            <a:lvl4pPr lvl="3">
              <a:spcBef>
                <a:spcPts val="0"/>
              </a:spcBef>
              <a:spcAft>
                <a:spcPts val="0"/>
              </a:spcAft>
              <a:buClr>
                <a:schemeClr val="lt1"/>
              </a:buClr>
              <a:buSzPts val="1800"/>
              <a:buNone/>
              <a:defRPr>
                <a:solidFill>
                  <a:schemeClr val="lt1"/>
                </a:solidFill>
              </a:defRPr>
            </a:lvl4pPr>
            <a:lvl5pPr lvl="4">
              <a:spcBef>
                <a:spcPts val="0"/>
              </a:spcBef>
              <a:spcAft>
                <a:spcPts val="0"/>
              </a:spcAft>
              <a:buClr>
                <a:schemeClr val="lt1"/>
              </a:buClr>
              <a:buSzPts val="1800"/>
              <a:buNone/>
              <a:defRPr>
                <a:solidFill>
                  <a:schemeClr val="lt1"/>
                </a:solidFill>
              </a:defRPr>
            </a:lvl5pPr>
            <a:lvl6pPr lvl="5">
              <a:spcBef>
                <a:spcPts val="0"/>
              </a:spcBef>
              <a:spcAft>
                <a:spcPts val="0"/>
              </a:spcAft>
              <a:buClr>
                <a:schemeClr val="lt1"/>
              </a:buClr>
              <a:buSzPts val="1800"/>
              <a:buNone/>
              <a:defRPr>
                <a:solidFill>
                  <a:schemeClr val="lt1"/>
                </a:solidFill>
              </a:defRPr>
            </a:lvl6pPr>
            <a:lvl7pPr lvl="6">
              <a:spcBef>
                <a:spcPts val="0"/>
              </a:spcBef>
              <a:spcAft>
                <a:spcPts val="0"/>
              </a:spcAft>
              <a:buClr>
                <a:schemeClr val="lt1"/>
              </a:buClr>
              <a:buSzPts val="1800"/>
              <a:buNone/>
              <a:defRPr>
                <a:solidFill>
                  <a:schemeClr val="lt1"/>
                </a:solidFill>
              </a:defRPr>
            </a:lvl7pPr>
            <a:lvl8pPr lvl="7">
              <a:spcBef>
                <a:spcPts val="0"/>
              </a:spcBef>
              <a:spcAft>
                <a:spcPts val="0"/>
              </a:spcAft>
              <a:buClr>
                <a:schemeClr val="lt1"/>
              </a:buClr>
              <a:buSzPts val="1800"/>
              <a:buNone/>
              <a:defRPr>
                <a:solidFill>
                  <a:schemeClr val="lt1"/>
                </a:solidFill>
              </a:defRPr>
            </a:lvl8pPr>
            <a:lvl9pPr lvl="8">
              <a:spcBef>
                <a:spcPts val="0"/>
              </a:spcBef>
              <a:spcAft>
                <a:spcPts val="0"/>
              </a:spcAft>
              <a:buClr>
                <a:schemeClr val="lt1"/>
              </a:buClr>
              <a:buSzPts val="1800"/>
              <a:buNone/>
              <a:defRPr>
                <a:solidFill>
                  <a:schemeClr val="lt1"/>
                </a:solidFill>
              </a:defRPr>
            </a:lvl9pPr>
          </a:lstStyle>
          <a:p>
            <a:endParaRPr/>
          </a:p>
        </p:txBody>
      </p:sp>
      <p:sp>
        <p:nvSpPr>
          <p:cNvPr id="150" name="Google Shape;150;p24"/>
          <p:cNvSpPr txBox="1">
            <a:spLocks noGrp="1"/>
          </p:cNvSpPr>
          <p:nvPr>
            <p:ph type="subTitle" idx="9"/>
          </p:nvPr>
        </p:nvSpPr>
        <p:spPr>
          <a:xfrm>
            <a:off x="5385650" y="4298088"/>
            <a:ext cx="383700" cy="323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800"/>
              <a:buFont typeface="Taviraj Light"/>
              <a:buNone/>
              <a:defRPr sz="1000">
                <a:solidFill>
                  <a:schemeClr val="lt2"/>
                </a:solidFill>
                <a:latin typeface="Taviraj SemiBold"/>
                <a:ea typeface="Taviraj SemiBold"/>
                <a:cs typeface="Taviraj SemiBold"/>
                <a:sym typeface="Taviraj SemiBold"/>
              </a:defRPr>
            </a:lvl1pPr>
            <a:lvl2pPr lvl="1">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2pPr>
            <a:lvl3pPr lvl="2">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3pPr>
            <a:lvl4pPr lvl="3">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4pPr>
            <a:lvl5pPr lvl="4">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5pPr>
            <a:lvl6pPr lvl="5">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6pPr>
            <a:lvl7pPr lvl="6">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7pPr>
            <a:lvl8pPr lvl="7">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8pPr>
            <a:lvl9pPr lvl="8">
              <a:spcBef>
                <a:spcPts val="0"/>
              </a:spcBef>
              <a:spcAft>
                <a:spcPts val="0"/>
              </a:spcAft>
              <a:buClr>
                <a:schemeClr val="lt2"/>
              </a:buClr>
              <a:buSzPts val="1800"/>
              <a:buFont typeface="Taviraj Light"/>
              <a:buNone/>
              <a:defRPr>
                <a:solidFill>
                  <a:schemeClr val="lt2"/>
                </a:solidFill>
                <a:latin typeface="Taviraj Light"/>
                <a:ea typeface="Taviraj Light"/>
                <a:cs typeface="Taviraj Light"/>
                <a:sym typeface="Taviraj Light"/>
              </a:defRPr>
            </a:lvl9pPr>
          </a:lstStyle>
          <a:p>
            <a:endParaRPr/>
          </a:p>
        </p:txBody>
      </p:sp>
      <p:sp>
        <p:nvSpPr>
          <p:cNvPr id="151" name="Google Shape;151;p24"/>
          <p:cNvSpPr txBox="1">
            <a:spLocks noGrp="1"/>
          </p:cNvSpPr>
          <p:nvPr>
            <p:ph type="subTitle" idx="13"/>
          </p:nvPr>
        </p:nvSpPr>
        <p:spPr>
          <a:xfrm>
            <a:off x="5769350" y="4298088"/>
            <a:ext cx="3127800" cy="323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800"/>
              <a:buNone/>
              <a:defRPr sz="1000">
                <a:solidFill>
                  <a:schemeClr val="lt1"/>
                </a:solidFill>
              </a:defRPr>
            </a:lvl1pPr>
            <a:lvl2pPr lvl="1">
              <a:spcBef>
                <a:spcPts val="0"/>
              </a:spcBef>
              <a:spcAft>
                <a:spcPts val="0"/>
              </a:spcAft>
              <a:buClr>
                <a:schemeClr val="lt1"/>
              </a:buClr>
              <a:buSzPts val="1800"/>
              <a:buNone/>
              <a:defRPr>
                <a:solidFill>
                  <a:schemeClr val="lt1"/>
                </a:solidFill>
              </a:defRPr>
            </a:lvl2pPr>
            <a:lvl3pPr lvl="2">
              <a:spcBef>
                <a:spcPts val="0"/>
              </a:spcBef>
              <a:spcAft>
                <a:spcPts val="0"/>
              </a:spcAft>
              <a:buClr>
                <a:schemeClr val="lt1"/>
              </a:buClr>
              <a:buSzPts val="1800"/>
              <a:buNone/>
              <a:defRPr>
                <a:solidFill>
                  <a:schemeClr val="lt1"/>
                </a:solidFill>
              </a:defRPr>
            </a:lvl3pPr>
            <a:lvl4pPr lvl="3">
              <a:spcBef>
                <a:spcPts val="0"/>
              </a:spcBef>
              <a:spcAft>
                <a:spcPts val="0"/>
              </a:spcAft>
              <a:buClr>
                <a:schemeClr val="lt1"/>
              </a:buClr>
              <a:buSzPts val="1800"/>
              <a:buNone/>
              <a:defRPr>
                <a:solidFill>
                  <a:schemeClr val="lt1"/>
                </a:solidFill>
              </a:defRPr>
            </a:lvl4pPr>
            <a:lvl5pPr lvl="4">
              <a:spcBef>
                <a:spcPts val="0"/>
              </a:spcBef>
              <a:spcAft>
                <a:spcPts val="0"/>
              </a:spcAft>
              <a:buClr>
                <a:schemeClr val="lt1"/>
              </a:buClr>
              <a:buSzPts val="1800"/>
              <a:buNone/>
              <a:defRPr>
                <a:solidFill>
                  <a:schemeClr val="lt1"/>
                </a:solidFill>
              </a:defRPr>
            </a:lvl5pPr>
            <a:lvl6pPr lvl="5">
              <a:spcBef>
                <a:spcPts val="0"/>
              </a:spcBef>
              <a:spcAft>
                <a:spcPts val="0"/>
              </a:spcAft>
              <a:buClr>
                <a:schemeClr val="lt1"/>
              </a:buClr>
              <a:buSzPts val="1800"/>
              <a:buNone/>
              <a:defRPr>
                <a:solidFill>
                  <a:schemeClr val="lt1"/>
                </a:solidFill>
              </a:defRPr>
            </a:lvl6pPr>
            <a:lvl7pPr lvl="6">
              <a:spcBef>
                <a:spcPts val="0"/>
              </a:spcBef>
              <a:spcAft>
                <a:spcPts val="0"/>
              </a:spcAft>
              <a:buClr>
                <a:schemeClr val="lt1"/>
              </a:buClr>
              <a:buSzPts val="1800"/>
              <a:buNone/>
              <a:defRPr>
                <a:solidFill>
                  <a:schemeClr val="lt1"/>
                </a:solidFill>
              </a:defRPr>
            </a:lvl7pPr>
            <a:lvl8pPr lvl="7">
              <a:spcBef>
                <a:spcPts val="0"/>
              </a:spcBef>
              <a:spcAft>
                <a:spcPts val="0"/>
              </a:spcAft>
              <a:buClr>
                <a:schemeClr val="lt1"/>
              </a:buClr>
              <a:buSzPts val="1800"/>
              <a:buNone/>
              <a:defRPr>
                <a:solidFill>
                  <a:schemeClr val="lt1"/>
                </a:solidFill>
              </a:defRPr>
            </a:lvl8pPr>
            <a:lvl9pPr lvl="8">
              <a:spcBef>
                <a:spcPts val="0"/>
              </a:spcBef>
              <a:spcAft>
                <a:spcPts val="0"/>
              </a:spcAft>
              <a:buClr>
                <a:schemeClr val="lt1"/>
              </a:buClr>
              <a:buSzPts val="1800"/>
              <a:buNone/>
              <a:defRPr>
                <a:solidFill>
                  <a:schemeClr val="lt1"/>
                </a:solidFill>
              </a:defRPr>
            </a:lvl9pPr>
          </a:lstStyle>
          <a:p>
            <a:endParaRPr/>
          </a:p>
        </p:txBody>
      </p:sp>
      <p:sp>
        <p:nvSpPr>
          <p:cNvPr id="152" name="Google Shape;152;p24"/>
          <p:cNvSpPr txBox="1">
            <a:spLocks noGrp="1"/>
          </p:cNvSpPr>
          <p:nvPr>
            <p:ph type="subTitle" idx="14"/>
          </p:nvPr>
        </p:nvSpPr>
        <p:spPr>
          <a:xfrm>
            <a:off x="5769350" y="2953675"/>
            <a:ext cx="3127800" cy="323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800"/>
              <a:buNone/>
              <a:defRPr sz="1000">
                <a:solidFill>
                  <a:schemeClr val="lt1"/>
                </a:solidFill>
              </a:defRPr>
            </a:lvl1pPr>
            <a:lvl2pPr lvl="1">
              <a:spcBef>
                <a:spcPts val="0"/>
              </a:spcBef>
              <a:spcAft>
                <a:spcPts val="0"/>
              </a:spcAft>
              <a:buClr>
                <a:schemeClr val="lt1"/>
              </a:buClr>
              <a:buSzPts val="1800"/>
              <a:buNone/>
              <a:defRPr>
                <a:solidFill>
                  <a:schemeClr val="lt1"/>
                </a:solidFill>
              </a:defRPr>
            </a:lvl2pPr>
            <a:lvl3pPr lvl="2">
              <a:spcBef>
                <a:spcPts val="0"/>
              </a:spcBef>
              <a:spcAft>
                <a:spcPts val="0"/>
              </a:spcAft>
              <a:buClr>
                <a:schemeClr val="lt1"/>
              </a:buClr>
              <a:buSzPts val="1800"/>
              <a:buNone/>
              <a:defRPr>
                <a:solidFill>
                  <a:schemeClr val="lt1"/>
                </a:solidFill>
              </a:defRPr>
            </a:lvl3pPr>
            <a:lvl4pPr lvl="3">
              <a:spcBef>
                <a:spcPts val="0"/>
              </a:spcBef>
              <a:spcAft>
                <a:spcPts val="0"/>
              </a:spcAft>
              <a:buClr>
                <a:schemeClr val="lt1"/>
              </a:buClr>
              <a:buSzPts val="1800"/>
              <a:buNone/>
              <a:defRPr>
                <a:solidFill>
                  <a:schemeClr val="lt1"/>
                </a:solidFill>
              </a:defRPr>
            </a:lvl4pPr>
            <a:lvl5pPr lvl="4">
              <a:spcBef>
                <a:spcPts val="0"/>
              </a:spcBef>
              <a:spcAft>
                <a:spcPts val="0"/>
              </a:spcAft>
              <a:buClr>
                <a:schemeClr val="lt1"/>
              </a:buClr>
              <a:buSzPts val="1800"/>
              <a:buNone/>
              <a:defRPr>
                <a:solidFill>
                  <a:schemeClr val="lt1"/>
                </a:solidFill>
              </a:defRPr>
            </a:lvl5pPr>
            <a:lvl6pPr lvl="5">
              <a:spcBef>
                <a:spcPts val="0"/>
              </a:spcBef>
              <a:spcAft>
                <a:spcPts val="0"/>
              </a:spcAft>
              <a:buClr>
                <a:schemeClr val="lt1"/>
              </a:buClr>
              <a:buSzPts val="1800"/>
              <a:buNone/>
              <a:defRPr>
                <a:solidFill>
                  <a:schemeClr val="lt1"/>
                </a:solidFill>
              </a:defRPr>
            </a:lvl6pPr>
            <a:lvl7pPr lvl="6">
              <a:spcBef>
                <a:spcPts val="0"/>
              </a:spcBef>
              <a:spcAft>
                <a:spcPts val="0"/>
              </a:spcAft>
              <a:buClr>
                <a:schemeClr val="lt1"/>
              </a:buClr>
              <a:buSzPts val="1800"/>
              <a:buNone/>
              <a:defRPr>
                <a:solidFill>
                  <a:schemeClr val="lt1"/>
                </a:solidFill>
              </a:defRPr>
            </a:lvl7pPr>
            <a:lvl8pPr lvl="7">
              <a:spcBef>
                <a:spcPts val="0"/>
              </a:spcBef>
              <a:spcAft>
                <a:spcPts val="0"/>
              </a:spcAft>
              <a:buClr>
                <a:schemeClr val="lt1"/>
              </a:buClr>
              <a:buSzPts val="1800"/>
              <a:buNone/>
              <a:defRPr>
                <a:solidFill>
                  <a:schemeClr val="lt1"/>
                </a:solidFill>
              </a:defRPr>
            </a:lvl8pPr>
            <a:lvl9pPr lvl="8">
              <a:spcBef>
                <a:spcPts val="0"/>
              </a:spcBef>
              <a:spcAft>
                <a:spcPts val="0"/>
              </a:spcAft>
              <a:buClr>
                <a:schemeClr val="lt1"/>
              </a:buClr>
              <a:buSzPts val="1800"/>
              <a:buNone/>
              <a:defRPr>
                <a:solidFill>
                  <a:schemeClr val="lt1"/>
                </a:solidFill>
              </a:defRPr>
            </a:lvl9pPr>
          </a:lstStyle>
          <a:p>
            <a:endParaRPr/>
          </a:p>
        </p:txBody>
      </p:sp>
      <p:sp>
        <p:nvSpPr>
          <p:cNvPr id="153" name="Google Shape;153;p24"/>
          <p:cNvSpPr txBox="1">
            <a:spLocks noGrp="1"/>
          </p:cNvSpPr>
          <p:nvPr>
            <p:ph type="subTitle" idx="15"/>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154" name="Google Shape;154;p24"/>
          <p:cNvSpPr txBox="1">
            <a:spLocks noGrp="1"/>
          </p:cNvSpPr>
          <p:nvPr>
            <p:ph type="subTitle" idx="16"/>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solidFill>
                  <a:schemeClr val="lt1"/>
                </a:solidFill>
              </a:defRPr>
            </a:lvl1pPr>
            <a:lvl2pPr lvl="1" algn="r">
              <a:spcBef>
                <a:spcPts val="0"/>
              </a:spcBef>
              <a:spcAft>
                <a:spcPts val="0"/>
              </a:spcAft>
              <a:buNone/>
              <a:defRPr sz="700">
                <a:solidFill>
                  <a:schemeClr val="lt1"/>
                </a:solidFill>
              </a:defRPr>
            </a:lvl2pPr>
            <a:lvl3pPr lvl="2" algn="r">
              <a:spcBef>
                <a:spcPts val="0"/>
              </a:spcBef>
              <a:spcAft>
                <a:spcPts val="0"/>
              </a:spcAft>
              <a:buNone/>
              <a:defRPr sz="700">
                <a:solidFill>
                  <a:schemeClr val="lt1"/>
                </a:solidFill>
              </a:defRPr>
            </a:lvl3pPr>
            <a:lvl4pPr lvl="3" algn="r">
              <a:spcBef>
                <a:spcPts val="0"/>
              </a:spcBef>
              <a:spcAft>
                <a:spcPts val="0"/>
              </a:spcAft>
              <a:buNone/>
              <a:defRPr sz="700">
                <a:solidFill>
                  <a:schemeClr val="lt1"/>
                </a:solidFill>
              </a:defRPr>
            </a:lvl4pPr>
            <a:lvl5pPr lvl="4" algn="r">
              <a:spcBef>
                <a:spcPts val="0"/>
              </a:spcBef>
              <a:spcAft>
                <a:spcPts val="0"/>
              </a:spcAft>
              <a:buNone/>
              <a:defRPr sz="700">
                <a:solidFill>
                  <a:schemeClr val="lt1"/>
                </a:solidFill>
              </a:defRPr>
            </a:lvl5pPr>
            <a:lvl6pPr lvl="5" algn="r">
              <a:spcBef>
                <a:spcPts val="0"/>
              </a:spcBef>
              <a:spcAft>
                <a:spcPts val="0"/>
              </a:spcAft>
              <a:buNone/>
              <a:defRPr sz="700">
                <a:solidFill>
                  <a:schemeClr val="lt1"/>
                </a:solidFill>
              </a:defRPr>
            </a:lvl6pPr>
            <a:lvl7pPr lvl="6" algn="r">
              <a:spcBef>
                <a:spcPts val="0"/>
              </a:spcBef>
              <a:spcAft>
                <a:spcPts val="0"/>
              </a:spcAft>
              <a:buNone/>
              <a:defRPr sz="700">
                <a:solidFill>
                  <a:schemeClr val="lt1"/>
                </a:solidFill>
              </a:defRPr>
            </a:lvl7pPr>
            <a:lvl8pPr lvl="7" algn="r">
              <a:spcBef>
                <a:spcPts val="0"/>
              </a:spcBef>
              <a:spcAft>
                <a:spcPts val="0"/>
              </a:spcAft>
              <a:buNone/>
              <a:defRPr sz="700">
                <a:solidFill>
                  <a:schemeClr val="lt1"/>
                </a:solidFill>
              </a:defRPr>
            </a:lvl8pPr>
            <a:lvl9pPr lvl="8" algn="r">
              <a:spcBef>
                <a:spcPts val="0"/>
              </a:spcBef>
              <a:spcAft>
                <a:spcPts val="0"/>
              </a:spcAft>
              <a:buNone/>
              <a:defRPr sz="700">
                <a:solidFill>
                  <a:schemeClr val="lt1"/>
                </a:solidFill>
              </a:defRPr>
            </a:lvl9pPr>
          </a:lstStyle>
          <a:p>
            <a:endParaRPr/>
          </a:p>
        </p:txBody>
      </p:sp>
      <p:sp>
        <p:nvSpPr>
          <p:cNvPr id="155" name="Google Shape;155;p24"/>
          <p:cNvSpPr txBox="1">
            <a:spLocks noGrp="1"/>
          </p:cNvSpPr>
          <p:nvPr>
            <p:ph type="title"/>
          </p:nvPr>
        </p:nvSpPr>
        <p:spPr>
          <a:xfrm>
            <a:off x="228650" y="334575"/>
            <a:ext cx="4047000" cy="587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4400">
                <a:solidFill>
                  <a:schemeClr val="lt1"/>
                </a:solidFill>
              </a:defRPr>
            </a:lvl1pPr>
            <a:lvl2pPr lvl="1">
              <a:lnSpc>
                <a:spcPct val="80000"/>
              </a:lnSpc>
              <a:spcBef>
                <a:spcPts val="0"/>
              </a:spcBef>
              <a:spcAft>
                <a:spcPts val="0"/>
              </a:spcAft>
              <a:buNone/>
              <a:defRPr sz="4400">
                <a:solidFill>
                  <a:schemeClr val="lt1"/>
                </a:solidFill>
              </a:defRPr>
            </a:lvl2pPr>
            <a:lvl3pPr lvl="2">
              <a:lnSpc>
                <a:spcPct val="80000"/>
              </a:lnSpc>
              <a:spcBef>
                <a:spcPts val="0"/>
              </a:spcBef>
              <a:spcAft>
                <a:spcPts val="0"/>
              </a:spcAft>
              <a:buNone/>
              <a:defRPr sz="4400">
                <a:solidFill>
                  <a:schemeClr val="lt1"/>
                </a:solidFill>
              </a:defRPr>
            </a:lvl3pPr>
            <a:lvl4pPr lvl="3">
              <a:lnSpc>
                <a:spcPct val="80000"/>
              </a:lnSpc>
              <a:spcBef>
                <a:spcPts val="0"/>
              </a:spcBef>
              <a:spcAft>
                <a:spcPts val="0"/>
              </a:spcAft>
              <a:buNone/>
              <a:defRPr sz="4400">
                <a:solidFill>
                  <a:schemeClr val="lt1"/>
                </a:solidFill>
              </a:defRPr>
            </a:lvl4pPr>
            <a:lvl5pPr lvl="4">
              <a:lnSpc>
                <a:spcPct val="80000"/>
              </a:lnSpc>
              <a:spcBef>
                <a:spcPts val="0"/>
              </a:spcBef>
              <a:spcAft>
                <a:spcPts val="0"/>
              </a:spcAft>
              <a:buNone/>
              <a:defRPr sz="4400">
                <a:solidFill>
                  <a:schemeClr val="lt1"/>
                </a:solidFill>
              </a:defRPr>
            </a:lvl5pPr>
            <a:lvl6pPr lvl="5">
              <a:lnSpc>
                <a:spcPct val="80000"/>
              </a:lnSpc>
              <a:spcBef>
                <a:spcPts val="0"/>
              </a:spcBef>
              <a:spcAft>
                <a:spcPts val="0"/>
              </a:spcAft>
              <a:buNone/>
              <a:defRPr sz="4400">
                <a:solidFill>
                  <a:schemeClr val="lt1"/>
                </a:solidFill>
              </a:defRPr>
            </a:lvl6pPr>
            <a:lvl7pPr lvl="6">
              <a:lnSpc>
                <a:spcPct val="80000"/>
              </a:lnSpc>
              <a:spcBef>
                <a:spcPts val="0"/>
              </a:spcBef>
              <a:spcAft>
                <a:spcPts val="0"/>
              </a:spcAft>
              <a:buNone/>
              <a:defRPr sz="4400">
                <a:solidFill>
                  <a:schemeClr val="lt1"/>
                </a:solidFill>
              </a:defRPr>
            </a:lvl7pPr>
            <a:lvl8pPr lvl="7">
              <a:lnSpc>
                <a:spcPct val="80000"/>
              </a:lnSpc>
              <a:spcBef>
                <a:spcPts val="0"/>
              </a:spcBef>
              <a:spcAft>
                <a:spcPts val="0"/>
              </a:spcAft>
              <a:buNone/>
              <a:defRPr sz="4400">
                <a:solidFill>
                  <a:schemeClr val="lt1"/>
                </a:solidFill>
              </a:defRPr>
            </a:lvl8pPr>
            <a:lvl9pPr lvl="8">
              <a:lnSpc>
                <a:spcPct val="80000"/>
              </a:lnSpc>
              <a:spcBef>
                <a:spcPts val="0"/>
              </a:spcBef>
              <a:spcAft>
                <a:spcPts val="0"/>
              </a:spcAft>
              <a:buNone/>
              <a:defRPr sz="4400">
                <a:solidFill>
                  <a:schemeClr val="lt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w/3 items right 2">
  <p:cSld name="CUSTOM_3_1_1_3">
    <p:bg>
      <p:bgPr>
        <a:solidFill>
          <a:schemeClr val="accent5"/>
        </a:solidFill>
        <a:effectLst/>
      </p:bgPr>
    </p:bg>
    <p:spTree>
      <p:nvGrpSpPr>
        <p:cNvPr id="1" name="Shape 156"/>
        <p:cNvGrpSpPr/>
        <p:nvPr/>
      </p:nvGrpSpPr>
      <p:grpSpPr>
        <a:xfrm>
          <a:off x="0" y="0"/>
          <a:ext cx="0" cy="0"/>
          <a:chOff x="0" y="0"/>
          <a:chExt cx="0" cy="0"/>
        </a:xfrm>
      </p:grpSpPr>
      <p:sp>
        <p:nvSpPr>
          <p:cNvPr id="157" name="Google Shape;157;p25"/>
          <p:cNvSpPr>
            <a:spLocks noGrp="1"/>
          </p:cNvSpPr>
          <p:nvPr>
            <p:ph type="pic" idx="2"/>
          </p:nvPr>
        </p:nvSpPr>
        <p:spPr>
          <a:xfrm>
            <a:off x="320200" y="3244502"/>
            <a:ext cx="4206300" cy="1435500"/>
          </a:xfrm>
          <a:prstGeom prst="rect">
            <a:avLst/>
          </a:prstGeom>
          <a:noFill/>
          <a:ln>
            <a:noFill/>
          </a:ln>
        </p:spPr>
      </p:sp>
      <p:sp>
        <p:nvSpPr>
          <p:cNvPr id="158" name="Google Shape;158;p25"/>
          <p:cNvSpPr txBox="1">
            <a:spLocks noGrp="1"/>
          </p:cNvSpPr>
          <p:nvPr>
            <p:ph type="body" idx="1"/>
          </p:nvPr>
        </p:nvSpPr>
        <p:spPr>
          <a:xfrm>
            <a:off x="320200" y="2251000"/>
            <a:ext cx="4206300" cy="869700"/>
          </a:xfrm>
          <a:prstGeom prst="rect">
            <a:avLst/>
          </a:prstGeom>
        </p:spPr>
        <p:txBody>
          <a:bodyPr spcFirstLastPara="1" wrap="square" lIns="91425" tIns="91425" rIns="91425" bIns="91425" anchor="t" anchorCtr="0">
            <a:spAutoFit/>
          </a:bodyPr>
          <a:lstStyle>
            <a:lvl1pPr marL="457200" lvl="0" indent="-292100">
              <a:spcBef>
                <a:spcPts val="0"/>
              </a:spcBef>
              <a:spcAft>
                <a:spcPts val="0"/>
              </a:spcAft>
              <a:buClr>
                <a:schemeClr val="lt1"/>
              </a:buClr>
              <a:buSzPts val="1000"/>
              <a:buChar char="●"/>
              <a:defRPr sz="1000">
                <a:solidFill>
                  <a:schemeClr val="lt1"/>
                </a:solidFill>
              </a:defRPr>
            </a:lvl1pPr>
            <a:lvl2pPr marL="914400" lvl="1" indent="-292100">
              <a:spcBef>
                <a:spcPts val="800"/>
              </a:spcBef>
              <a:spcAft>
                <a:spcPts val="0"/>
              </a:spcAft>
              <a:buClr>
                <a:schemeClr val="lt1"/>
              </a:buClr>
              <a:buSzPts val="1000"/>
              <a:buChar char="○"/>
              <a:defRPr sz="1000">
                <a:solidFill>
                  <a:schemeClr val="lt1"/>
                </a:solidFill>
              </a:defRPr>
            </a:lvl2pPr>
            <a:lvl3pPr marL="1371600" lvl="2" indent="-292100">
              <a:spcBef>
                <a:spcPts val="800"/>
              </a:spcBef>
              <a:spcAft>
                <a:spcPts val="0"/>
              </a:spcAft>
              <a:buClr>
                <a:schemeClr val="lt1"/>
              </a:buClr>
              <a:buSzPts val="1000"/>
              <a:buChar char="■"/>
              <a:defRPr sz="1000">
                <a:solidFill>
                  <a:schemeClr val="lt1"/>
                </a:solidFill>
              </a:defRPr>
            </a:lvl3pPr>
            <a:lvl4pPr marL="1828800" lvl="3" indent="-292100">
              <a:spcBef>
                <a:spcPts val="800"/>
              </a:spcBef>
              <a:spcAft>
                <a:spcPts val="0"/>
              </a:spcAft>
              <a:buClr>
                <a:schemeClr val="lt1"/>
              </a:buClr>
              <a:buSzPts val="1000"/>
              <a:buChar char="●"/>
              <a:defRPr sz="1000">
                <a:solidFill>
                  <a:schemeClr val="lt1"/>
                </a:solidFill>
              </a:defRPr>
            </a:lvl4pPr>
            <a:lvl5pPr marL="2286000" lvl="4" indent="-292100">
              <a:spcBef>
                <a:spcPts val="800"/>
              </a:spcBef>
              <a:spcAft>
                <a:spcPts val="0"/>
              </a:spcAft>
              <a:buClr>
                <a:schemeClr val="lt1"/>
              </a:buClr>
              <a:buSzPts val="1000"/>
              <a:buChar char="○"/>
              <a:defRPr sz="1000">
                <a:solidFill>
                  <a:schemeClr val="lt1"/>
                </a:solidFill>
              </a:defRPr>
            </a:lvl5pPr>
            <a:lvl6pPr marL="2743200" lvl="5" indent="-292100">
              <a:spcBef>
                <a:spcPts val="800"/>
              </a:spcBef>
              <a:spcAft>
                <a:spcPts val="0"/>
              </a:spcAft>
              <a:buClr>
                <a:schemeClr val="lt1"/>
              </a:buClr>
              <a:buSzPts val="1000"/>
              <a:buChar char="■"/>
              <a:defRPr sz="1000">
                <a:solidFill>
                  <a:schemeClr val="lt1"/>
                </a:solidFill>
              </a:defRPr>
            </a:lvl6pPr>
            <a:lvl7pPr marL="3200400" lvl="6" indent="-292100">
              <a:spcBef>
                <a:spcPts val="800"/>
              </a:spcBef>
              <a:spcAft>
                <a:spcPts val="0"/>
              </a:spcAft>
              <a:buClr>
                <a:schemeClr val="lt1"/>
              </a:buClr>
              <a:buSzPts val="1000"/>
              <a:buChar char="●"/>
              <a:defRPr sz="1000">
                <a:solidFill>
                  <a:schemeClr val="lt1"/>
                </a:solidFill>
              </a:defRPr>
            </a:lvl7pPr>
            <a:lvl8pPr marL="3657600" lvl="7" indent="-292100">
              <a:spcBef>
                <a:spcPts val="800"/>
              </a:spcBef>
              <a:spcAft>
                <a:spcPts val="0"/>
              </a:spcAft>
              <a:buClr>
                <a:schemeClr val="lt1"/>
              </a:buClr>
              <a:buSzPts val="1000"/>
              <a:buChar char="○"/>
              <a:defRPr sz="1000">
                <a:solidFill>
                  <a:schemeClr val="lt1"/>
                </a:solidFill>
              </a:defRPr>
            </a:lvl8pPr>
            <a:lvl9pPr marL="4114800" lvl="8" indent="-292100">
              <a:spcBef>
                <a:spcPts val="800"/>
              </a:spcBef>
              <a:spcAft>
                <a:spcPts val="800"/>
              </a:spcAft>
              <a:buClr>
                <a:schemeClr val="lt1"/>
              </a:buClr>
              <a:buSzPts val="1000"/>
              <a:buChar char="■"/>
              <a:defRPr sz="1000">
                <a:solidFill>
                  <a:schemeClr val="lt1"/>
                </a:solidFill>
              </a:defRPr>
            </a:lvl9pPr>
          </a:lstStyle>
          <a:p>
            <a:endParaRPr/>
          </a:p>
        </p:txBody>
      </p:sp>
      <p:sp>
        <p:nvSpPr>
          <p:cNvPr id="159" name="Google Shape;159;p25"/>
          <p:cNvSpPr txBox="1">
            <a:spLocks noGrp="1"/>
          </p:cNvSpPr>
          <p:nvPr>
            <p:ph type="subTitle" idx="3"/>
          </p:nvPr>
        </p:nvSpPr>
        <p:spPr>
          <a:xfrm>
            <a:off x="5484850" y="1370025"/>
            <a:ext cx="269100" cy="230100"/>
          </a:xfrm>
          <a:prstGeom prst="rect">
            <a:avLst/>
          </a:prstGeom>
          <a:noFill/>
        </p:spPr>
        <p:txBody>
          <a:bodyPr spcFirstLastPara="1" wrap="square" lIns="0" tIns="0" rIns="0" bIns="0" anchor="ctr" anchorCtr="0">
            <a:spAutoFit/>
          </a:bodyPr>
          <a:lstStyle>
            <a:lvl1pPr lvl="0">
              <a:spcBef>
                <a:spcPts val="0"/>
              </a:spcBef>
              <a:spcAft>
                <a:spcPts val="0"/>
              </a:spcAft>
              <a:buClr>
                <a:schemeClr val="lt2"/>
              </a:buClr>
              <a:buSzPts val="1000"/>
              <a:buFont typeface="Taviraj Light"/>
              <a:buNone/>
              <a:defRPr sz="1000">
                <a:solidFill>
                  <a:schemeClr val="lt2"/>
                </a:solidFill>
                <a:latin typeface="Taviraj SemiBold"/>
                <a:ea typeface="Taviraj SemiBold"/>
                <a:cs typeface="Taviraj SemiBold"/>
                <a:sym typeface="Taviraj SemiBold"/>
              </a:defRPr>
            </a:lvl1pPr>
            <a:lvl2pPr lvl="1">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2pPr>
            <a:lvl3pPr lvl="2">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3pPr>
            <a:lvl4pPr lvl="3">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4pPr>
            <a:lvl5pPr lvl="4">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5pPr>
            <a:lvl6pPr lvl="5">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6pPr>
            <a:lvl7pPr lvl="6">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7pPr>
            <a:lvl8pPr lvl="7">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8pPr>
            <a:lvl9pPr lvl="8">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9pPr>
          </a:lstStyle>
          <a:p>
            <a:endParaRPr/>
          </a:p>
        </p:txBody>
      </p:sp>
      <p:sp>
        <p:nvSpPr>
          <p:cNvPr id="160" name="Google Shape;160;p25"/>
          <p:cNvSpPr txBox="1">
            <a:spLocks noGrp="1"/>
          </p:cNvSpPr>
          <p:nvPr>
            <p:ph type="subTitle" idx="4"/>
          </p:nvPr>
        </p:nvSpPr>
        <p:spPr>
          <a:xfrm>
            <a:off x="5800983" y="1370018"/>
            <a:ext cx="2979900" cy="230100"/>
          </a:xfrm>
          <a:prstGeom prst="rect">
            <a:avLst/>
          </a:prstGeom>
          <a:noFill/>
        </p:spPr>
        <p:txBody>
          <a:bodyPr spcFirstLastPara="1" wrap="square" lIns="0" tIns="0" rIns="0" bIns="0" anchor="ctr" anchorCtr="0">
            <a:spAutoFit/>
          </a:bodyPr>
          <a:lstStyle>
            <a:lvl1pPr lvl="0">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1pPr>
            <a:lvl2pPr lvl="1">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2pPr>
            <a:lvl3pPr lvl="2">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3pPr>
            <a:lvl4pPr lvl="3">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4pPr>
            <a:lvl5pPr lvl="4">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5pPr>
            <a:lvl6pPr lvl="5">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6pPr>
            <a:lvl7pPr lvl="6">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7pPr>
            <a:lvl8pPr lvl="7">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8pPr>
            <a:lvl9pPr lvl="8">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9pPr>
          </a:lstStyle>
          <a:p>
            <a:endParaRPr/>
          </a:p>
        </p:txBody>
      </p:sp>
      <p:sp>
        <p:nvSpPr>
          <p:cNvPr id="161" name="Google Shape;161;p25"/>
          <p:cNvSpPr txBox="1">
            <a:spLocks noGrp="1"/>
          </p:cNvSpPr>
          <p:nvPr>
            <p:ph type="body" idx="5"/>
          </p:nvPr>
        </p:nvSpPr>
        <p:spPr>
          <a:xfrm>
            <a:off x="5484850" y="1624200"/>
            <a:ext cx="3345600" cy="560400"/>
          </a:xfrm>
          <a:prstGeom prst="rect">
            <a:avLst/>
          </a:prstGeom>
          <a:noFill/>
        </p:spPr>
        <p:txBody>
          <a:bodyPr spcFirstLastPara="1" wrap="square" lIns="0" tIns="0" rIns="0" bIns="0" anchor="t" anchorCtr="0">
            <a:sp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80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80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80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80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80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80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80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800"/>
              </a:spcBef>
              <a:spcAft>
                <a:spcPts val="800"/>
              </a:spcAft>
              <a:buClr>
                <a:schemeClr val="lt1"/>
              </a:buClr>
              <a:buSzPts val="1000"/>
              <a:buFont typeface="Inter Light"/>
              <a:buChar char="■"/>
              <a:defRPr sz="1000">
                <a:solidFill>
                  <a:schemeClr val="lt1"/>
                </a:solidFill>
              </a:defRPr>
            </a:lvl9pPr>
          </a:lstStyle>
          <a:p>
            <a:endParaRPr/>
          </a:p>
        </p:txBody>
      </p:sp>
      <p:sp>
        <p:nvSpPr>
          <p:cNvPr id="162" name="Google Shape;162;p25"/>
          <p:cNvSpPr txBox="1">
            <a:spLocks noGrp="1"/>
          </p:cNvSpPr>
          <p:nvPr>
            <p:ph type="subTitle" idx="6"/>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163" name="Google Shape;163;p25"/>
          <p:cNvSpPr txBox="1">
            <a:spLocks noGrp="1"/>
          </p:cNvSpPr>
          <p:nvPr>
            <p:ph type="subTitle" idx="7"/>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solidFill>
                  <a:schemeClr val="lt1"/>
                </a:solidFill>
              </a:defRPr>
            </a:lvl1pPr>
            <a:lvl2pPr lvl="1" algn="r">
              <a:spcBef>
                <a:spcPts val="0"/>
              </a:spcBef>
              <a:spcAft>
                <a:spcPts val="0"/>
              </a:spcAft>
              <a:buNone/>
              <a:defRPr sz="700">
                <a:solidFill>
                  <a:schemeClr val="lt1"/>
                </a:solidFill>
              </a:defRPr>
            </a:lvl2pPr>
            <a:lvl3pPr lvl="2" algn="r">
              <a:spcBef>
                <a:spcPts val="0"/>
              </a:spcBef>
              <a:spcAft>
                <a:spcPts val="0"/>
              </a:spcAft>
              <a:buNone/>
              <a:defRPr sz="700">
                <a:solidFill>
                  <a:schemeClr val="lt1"/>
                </a:solidFill>
              </a:defRPr>
            </a:lvl3pPr>
            <a:lvl4pPr lvl="3" algn="r">
              <a:spcBef>
                <a:spcPts val="0"/>
              </a:spcBef>
              <a:spcAft>
                <a:spcPts val="0"/>
              </a:spcAft>
              <a:buNone/>
              <a:defRPr sz="700">
                <a:solidFill>
                  <a:schemeClr val="lt1"/>
                </a:solidFill>
              </a:defRPr>
            </a:lvl4pPr>
            <a:lvl5pPr lvl="4" algn="r">
              <a:spcBef>
                <a:spcPts val="0"/>
              </a:spcBef>
              <a:spcAft>
                <a:spcPts val="0"/>
              </a:spcAft>
              <a:buNone/>
              <a:defRPr sz="700">
                <a:solidFill>
                  <a:schemeClr val="lt1"/>
                </a:solidFill>
              </a:defRPr>
            </a:lvl5pPr>
            <a:lvl6pPr lvl="5" algn="r">
              <a:spcBef>
                <a:spcPts val="0"/>
              </a:spcBef>
              <a:spcAft>
                <a:spcPts val="0"/>
              </a:spcAft>
              <a:buNone/>
              <a:defRPr sz="700">
                <a:solidFill>
                  <a:schemeClr val="lt1"/>
                </a:solidFill>
              </a:defRPr>
            </a:lvl6pPr>
            <a:lvl7pPr lvl="6" algn="r">
              <a:spcBef>
                <a:spcPts val="0"/>
              </a:spcBef>
              <a:spcAft>
                <a:spcPts val="0"/>
              </a:spcAft>
              <a:buNone/>
              <a:defRPr sz="700">
                <a:solidFill>
                  <a:schemeClr val="lt1"/>
                </a:solidFill>
              </a:defRPr>
            </a:lvl7pPr>
            <a:lvl8pPr lvl="7" algn="r">
              <a:spcBef>
                <a:spcPts val="0"/>
              </a:spcBef>
              <a:spcAft>
                <a:spcPts val="0"/>
              </a:spcAft>
              <a:buNone/>
              <a:defRPr sz="700">
                <a:solidFill>
                  <a:schemeClr val="lt1"/>
                </a:solidFill>
              </a:defRPr>
            </a:lvl8pPr>
            <a:lvl9pPr lvl="8" algn="r">
              <a:spcBef>
                <a:spcPts val="0"/>
              </a:spcBef>
              <a:spcAft>
                <a:spcPts val="0"/>
              </a:spcAft>
              <a:buNone/>
              <a:defRPr sz="700">
                <a:solidFill>
                  <a:schemeClr val="lt1"/>
                </a:solidFill>
              </a:defRPr>
            </a:lvl9pPr>
          </a:lstStyle>
          <a:p>
            <a:endParaRPr/>
          </a:p>
        </p:txBody>
      </p:sp>
      <p:sp>
        <p:nvSpPr>
          <p:cNvPr id="164" name="Google Shape;164;p25"/>
          <p:cNvSpPr txBox="1">
            <a:spLocks noGrp="1"/>
          </p:cNvSpPr>
          <p:nvPr>
            <p:ph type="title"/>
          </p:nvPr>
        </p:nvSpPr>
        <p:spPr>
          <a:xfrm>
            <a:off x="228650" y="334575"/>
            <a:ext cx="5065200" cy="587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4400">
                <a:solidFill>
                  <a:schemeClr val="lt1"/>
                </a:solidFill>
              </a:defRPr>
            </a:lvl1pPr>
            <a:lvl2pPr lvl="1">
              <a:lnSpc>
                <a:spcPct val="80000"/>
              </a:lnSpc>
              <a:spcBef>
                <a:spcPts val="0"/>
              </a:spcBef>
              <a:spcAft>
                <a:spcPts val="0"/>
              </a:spcAft>
              <a:buNone/>
              <a:defRPr sz="4400">
                <a:solidFill>
                  <a:schemeClr val="lt1"/>
                </a:solidFill>
              </a:defRPr>
            </a:lvl2pPr>
            <a:lvl3pPr lvl="2">
              <a:lnSpc>
                <a:spcPct val="80000"/>
              </a:lnSpc>
              <a:spcBef>
                <a:spcPts val="0"/>
              </a:spcBef>
              <a:spcAft>
                <a:spcPts val="0"/>
              </a:spcAft>
              <a:buNone/>
              <a:defRPr sz="4400">
                <a:solidFill>
                  <a:schemeClr val="lt1"/>
                </a:solidFill>
              </a:defRPr>
            </a:lvl3pPr>
            <a:lvl4pPr lvl="3">
              <a:lnSpc>
                <a:spcPct val="80000"/>
              </a:lnSpc>
              <a:spcBef>
                <a:spcPts val="0"/>
              </a:spcBef>
              <a:spcAft>
                <a:spcPts val="0"/>
              </a:spcAft>
              <a:buNone/>
              <a:defRPr sz="4400">
                <a:solidFill>
                  <a:schemeClr val="lt1"/>
                </a:solidFill>
              </a:defRPr>
            </a:lvl4pPr>
            <a:lvl5pPr lvl="4">
              <a:lnSpc>
                <a:spcPct val="80000"/>
              </a:lnSpc>
              <a:spcBef>
                <a:spcPts val="0"/>
              </a:spcBef>
              <a:spcAft>
                <a:spcPts val="0"/>
              </a:spcAft>
              <a:buNone/>
              <a:defRPr sz="4400">
                <a:solidFill>
                  <a:schemeClr val="lt1"/>
                </a:solidFill>
              </a:defRPr>
            </a:lvl5pPr>
            <a:lvl6pPr lvl="5">
              <a:lnSpc>
                <a:spcPct val="80000"/>
              </a:lnSpc>
              <a:spcBef>
                <a:spcPts val="0"/>
              </a:spcBef>
              <a:spcAft>
                <a:spcPts val="0"/>
              </a:spcAft>
              <a:buNone/>
              <a:defRPr sz="4400">
                <a:solidFill>
                  <a:schemeClr val="lt1"/>
                </a:solidFill>
              </a:defRPr>
            </a:lvl6pPr>
            <a:lvl7pPr lvl="6">
              <a:lnSpc>
                <a:spcPct val="80000"/>
              </a:lnSpc>
              <a:spcBef>
                <a:spcPts val="0"/>
              </a:spcBef>
              <a:spcAft>
                <a:spcPts val="0"/>
              </a:spcAft>
              <a:buNone/>
              <a:defRPr sz="4400">
                <a:solidFill>
                  <a:schemeClr val="lt1"/>
                </a:solidFill>
              </a:defRPr>
            </a:lvl7pPr>
            <a:lvl8pPr lvl="7">
              <a:lnSpc>
                <a:spcPct val="80000"/>
              </a:lnSpc>
              <a:spcBef>
                <a:spcPts val="0"/>
              </a:spcBef>
              <a:spcAft>
                <a:spcPts val="0"/>
              </a:spcAft>
              <a:buNone/>
              <a:defRPr sz="4400">
                <a:solidFill>
                  <a:schemeClr val="lt1"/>
                </a:solidFill>
              </a:defRPr>
            </a:lvl8pPr>
            <a:lvl9pPr lvl="8">
              <a:lnSpc>
                <a:spcPct val="80000"/>
              </a:lnSpc>
              <a:spcBef>
                <a:spcPts val="0"/>
              </a:spcBef>
              <a:spcAft>
                <a:spcPts val="0"/>
              </a:spcAft>
              <a:buNone/>
              <a:defRPr sz="4400">
                <a:solidFill>
                  <a:schemeClr val="lt1"/>
                </a:solidFill>
              </a:defRPr>
            </a:lvl9pPr>
          </a:lstStyle>
          <a:p>
            <a:endParaRPr/>
          </a:p>
        </p:txBody>
      </p:sp>
      <p:sp>
        <p:nvSpPr>
          <p:cNvPr id="165" name="Google Shape;165;p25"/>
          <p:cNvSpPr txBox="1">
            <a:spLocks noGrp="1"/>
          </p:cNvSpPr>
          <p:nvPr>
            <p:ph type="subTitle" idx="8"/>
          </p:nvPr>
        </p:nvSpPr>
        <p:spPr>
          <a:xfrm>
            <a:off x="5484850" y="3758475"/>
            <a:ext cx="269100" cy="230100"/>
          </a:xfrm>
          <a:prstGeom prst="rect">
            <a:avLst/>
          </a:prstGeom>
          <a:noFill/>
        </p:spPr>
        <p:txBody>
          <a:bodyPr spcFirstLastPara="1" wrap="square" lIns="0" tIns="0" rIns="0" bIns="0" anchor="ctr" anchorCtr="0">
            <a:spAutoFit/>
          </a:bodyPr>
          <a:lstStyle>
            <a:lvl1pPr lvl="0">
              <a:spcBef>
                <a:spcPts val="0"/>
              </a:spcBef>
              <a:spcAft>
                <a:spcPts val="0"/>
              </a:spcAft>
              <a:buClr>
                <a:schemeClr val="lt2"/>
              </a:buClr>
              <a:buSzPts val="1000"/>
              <a:buFont typeface="Taviraj Light"/>
              <a:buNone/>
              <a:defRPr sz="1000">
                <a:solidFill>
                  <a:schemeClr val="lt2"/>
                </a:solidFill>
                <a:latin typeface="Taviraj SemiBold"/>
                <a:ea typeface="Taviraj SemiBold"/>
                <a:cs typeface="Taviraj SemiBold"/>
                <a:sym typeface="Taviraj SemiBold"/>
              </a:defRPr>
            </a:lvl1pPr>
            <a:lvl2pPr lvl="1">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2pPr>
            <a:lvl3pPr lvl="2">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3pPr>
            <a:lvl4pPr lvl="3">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4pPr>
            <a:lvl5pPr lvl="4">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5pPr>
            <a:lvl6pPr lvl="5">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6pPr>
            <a:lvl7pPr lvl="6">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7pPr>
            <a:lvl8pPr lvl="7">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8pPr>
            <a:lvl9pPr lvl="8">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9pPr>
          </a:lstStyle>
          <a:p>
            <a:endParaRPr/>
          </a:p>
        </p:txBody>
      </p:sp>
      <p:sp>
        <p:nvSpPr>
          <p:cNvPr id="166" name="Google Shape;166;p25"/>
          <p:cNvSpPr txBox="1">
            <a:spLocks noGrp="1"/>
          </p:cNvSpPr>
          <p:nvPr>
            <p:ph type="subTitle" idx="9"/>
          </p:nvPr>
        </p:nvSpPr>
        <p:spPr>
          <a:xfrm>
            <a:off x="5800983" y="3761268"/>
            <a:ext cx="2979900" cy="230100"/>
          </a:xfrm>
          <a:prstGeom prst="rect">
            <a:avLst/>
          </a:prstGeom>
          <a:noFill/>
        </p:spPr>
        <p:txBody>
          <a:bodyPr spcFirstLastPara="1" wrap="square" lIns="0" tIns="0" rIns="0" bIns="0" anchor="ctr" anchorCtr="0">
            <a:spAutoFit/>
          </a:bodyPr>
          <a:lstStyle>
            <a:lvl1pPr lvl="0">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1pPr>
            <a:lvl2pPr lvl="1">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2pPr>
            <a:lvl3pPr lvl="2">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3pPr>
            <a:lvl4pPr lvl="3">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4pPr>
            <a:lvl5pPr lvl="4">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5pPr>
            <a:lvl6pPr lvl="5">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6pPr>
            <a:lvl7pPr lvl="6">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7pPr>
            <a:lvl8pPr lvl="7">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8pPr>
            <a:lvl9pPr lvl="8">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9pPr>
          </a:lstStyle>
          <a:p>
            <a:endParaRPr/>
          </a:p>
        </p:txBody>
      </p:sp>
      <p:sp>
        <p:nvSpPr>
          <p:cNvPr id="167" name="Google Shape;167;p25"/>
          <p:cNvSpPr txBox="1">
            <a:spLocks noGrp="1"/>
          </p:cNvSpPr>
          <p:nvPr>
            <p:ph type="body" idx="13"/>
          </p:nvPr>
        </p:nvSpPr>
        <p:spPr>
          <a:xfrm>
            <a:off x="5484850" y="4012650"/>
            <a:ext cx="3345600" cy="560400"/>
          </a:xfrm>
          <a:prstGeom prst="rect">
            <a:avLst/>
          </a:prstGeom>
          <a:noFill/>
        </p:spPr>
        <p:txBody>
          <a:bodyPr spcFirstLastPara="1" wrap="square" lIns="0" tIns="0" rIns="0" bIns="0" anchor="t" anchorCtr="0">
            <a:sp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80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80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80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80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80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80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80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800"/>
              </a:spcBef>
              <a:spcAft>
                <a:spcPts val="800"/>
              </a:spcAft>
              <a:buClr>
                <a:schemeClr val="lt1"/>
              </a:buClr>
              <a:buSzPts val="1000"/>
              <a:buFont typeface="Inter Light"/>
              <a:buChar char="■"/>
              <a:defRPr sz="1000">
                <a:solidFill>
                  <a:schemeClr val="lt1"/>
                </a:solidFill>
              </a:defRPr>
            </a:lvl9pPr>
          </a:lstStyle>
          <a:p>
            <a:endParaRPr/>
          </a:p>
        </p:txBody>
      </p:sp>
      <p:sp>
        <p:nvSpPr>
          <p:cNvPr id="168" name="Google Shape;168;p25"/>
          <p:cNvSpPr txBox="1">
            <a:spLocks noGrp="1"/>
          </p:cNvSpPr>
          <p:nvPr>
            <p:ph type="subTitle" idx="14"/>
          </p:nvPr>
        </p:nvSpPr>
        <p:spPr>
          <a:xfrm>
            <a:off x="5484850" y="2566350"/>
            <a:ext cx="269100" cy="230100"/>
          </a:xfrm>
          <a:prstGeom prst="rect">
            <a:avLst/>
          </a:prstGeom>
          <a:noFill/>
        </p:spPr>
        <p:txBody>
          <a:bodyPr spcFirstLastPara="1" wrap="square" lIns="0" tIns="0" rIns="0" bIns="0" anchor="ctr" anchorCtr="0">
            <a:spAutoFit/>
          </a:bodyPr>
          <a:lstStyle>
            <a:lvl1pPr lvl="0">
              <a:spcBef>
                <a:spcPts val="0"/>
              </a:spcBef>
              <a:spcAft>
                <a:spcPts val="0"/>
              </a:spcAft>
              <a:buClr>
                <a:schemeClr val="lt2"/>
              </a:buClr>
              <a:buSzPts val="1000"/>
              <a:buFont typeface="Taviraj Light"/>
              <a:buNone/>
              <a:defRPr sz="1000">
                <a:solidFill>
                  <a:schemeClr val="lt2"/>
                </a:solidFill>
                <a:latin typeface="Taviraj SemiBold"/>
                <a:ea typeface="Taviraj SemiBold"/>
                <a:cs typeface="Taviraj SemiBold"/>
                <a:sym typeface="Taviraj SemiBold"/>
              </a:defRPr>
            </a:lvl1pPr>
            <a:lvl2pPr lvl="1">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2pPr>
            <a:lvl3pPr lvl="2">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3pPr>
            <a:lvl4pPr lvl="3">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4pPr>
            <a:lvl5pPr lvl="4">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5pPr>
            <a:lvl6pPr lvl="5">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6pPr>
            <a:lvl7pPr lvl="6">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7pPr>
            <a:lvl8pPr lvl="7">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8pPr>
            <a:lvl9pPr lvl="8">
              <a:spcBef>
                <a:spcPts val="0"/>
              </a:spcBef>
              <a:spcAft>
                <a:spcPts val="0"/>
              </a:spcAft>
              <a:buClr>
                <a:schemeClr val="lt2"/>
              </a:buClr>
              <a:buSzPts val="1000"/>
              <a:buFont typeface="Taviraj Light"/>
              <a:buNone/>
              <a:defRPr sz="1000">
                <a:solidFill>
                  <a:schemeClr val="lt2"/>
                </a:solidFill>
                <a:latin typeface="Taviraj Light"/>
                <a:ea typeface="Taviraj Light"/>
                <a:cs typeface="Taviraj Light"/>
                <a:sym typeface="Taviraj Light"/>
              </a:defRPr>
            </a:lvl9pPr>
          </a:lstStyle>
          <a:p>
            <a:endParaRPr/>
          </a:p>
        </p:txBody>
      </p:sp>
      <p:sp>
        <p:nvSpPr>
          <p:cNvPr id="169" name="Google Shape;169;p25"/>
          <p:cNvSpPr txBox="1">
            <a:spLocks noGrp="1"/>
          </p:cNvSpPr>
          <p:nvPr>
            <p:ph type="subTitle" idx="15"/>
          </p:nvPr>
        </p:nvSpPr>
        <p:spPr>
          <a:xfrm>
            <a:off x="5800983" y="2564943"/>
            <a:ext cx="2979900" cy="230100"/>
          </a:xfrm>
          <a:prstGeom prst="rect">
            <a:avLst/>
          </a:prstGeom>
          <a:noFill/>
        </p:spPr>
        <p:txBody>
          <a:bodyPr spcFirstLastPara="1" wrap="square" lIns="0" tIns="0" rIns="0" bIns="0" anchor="ctr" anchorCtr="0">
            <a:spAutoFit/>
          </a:bodyPr>
          <a:lstStyle>
            <a:lvl1pPr lvl="0">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1pPr>
            <a:lvl2pPr lvl="1">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2pPr>
            <a:lvl3pPr lvl="2">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3pPr>
            <a:lvl4pPr lvl="3">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4pPr>
            <a:lvl5pPr lvl="4">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5pPr>
            <a:lvl6pPr lvl="5">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6pPr>
            <a:lvl7pPr lvl="6">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7pPr>
            <a:lvl8pPr lvl="7">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8pPr>
            <a:lvl9pPr lvl="8">
              <a:spcBef>
                <a:spcPts val="0"/>
              </a:spcBef>
              <a:spcAft>
                <a:spcPts val="0"/>
              </a:spcAft>
              <a:buClr>
                <a:schemeClr val="lt1"/>
              </a:buClr>
              <a:buSzPts val="1000"/>
              <a:buFont typeface="Taviraj"/>
              <a:buNone/>
              <a:defRPr sz="1000">
                <a:solidFill>
                  <a:schemeClr val="lt1"/>
                </a:solidFill>
                <a:latin typeface="Taviraj"/>
                <a:ea typeface="Taviraj"/>
                <a:cs typeface="Taviraj"/>
                <a:sym typeface="Taviraj"/>
              </a:defRPr>
            </a:lvl9pPr>
          </a:lstStyle>
          <a:p>
            <a:endParaRPr/>
          </a:p>
        </p:txBody>
      </p:sp>
      <p:sp>
        <p:nvSpPr>
          <p:cNvPr id="170" name="Google Shape;170;p25"/>
          <p:cNvSpPr txBox="1">
            <a:spLocks noGrp="1"/>
          </p:cNvSpPr>
          <p:nvPr>
            <p:ph type="body" idx="16"/>
          </p:nvPr>
        </p:nvSpPr>
        <p:spPr>
          <a:xfrm>
            <a:off x="5484850" y="2820525"/>
            <a:ext cx="3345600" cy="560400"/>
          </a:xfrm>
          <a:prstGeom prst="rect">
            <a:avLst/>
          </a:prstGeom>
          <a:noFill/>
        </p:spPr>
        <p:txBody>
          <a:bodyPr spcFirstLastPara="1" wrap="square" lIns="0" tIns="0" rIns="0" bIns="0" anchor="t" anchorCtr="0">
            <a:sp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80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80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80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80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80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80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80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800"/>
              </a:spcBef>
              <a:spcAft>
                <a:spcPts val="800"/>
              </a:spcAft>
              <a:buClr>
                <a:schemeClr val="lt1"/>
              </a:buClr>
              <a:buSzPts val="1000"/>
              <a:buFont typeface="Inter Light"/>
              <a:buChar char="■"/>
              <a:defRPr sz="1000">
                <a:solidFill>
                  <a:schemeClr val="lt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columns w/text">
  <p:cSld name="CUSTOM_3_1_1_1">
    <p:bg>
      <p:bgPr>
        <a:solidFill>
          <a:schemeClr val="accent5"/>
        </a:solidFill>
        <a:effectLst/>
      </p:bgPr>
    </p:bg>
    <p:spTree>
      <p:nvGrpSpPr>
        <p:cNvPr id="1" name="Shape 171"/>
        <p:cNvGrpSpPr/>
        <p:nvPr/>
      </p:nvGrpSpPr>
      <p:grpSpPr>
        <a:xfrm>
          <a:off x="0" y="0"/>
          <a:ext cx="0" cy="0"/>
          <a:chOff x="0" y="0"/>
          <a:chExt cx="0" cy="0"/>
        </a:xfrm>
      </p:grpSpPr>
      <p:sp>
        <p:nvSpPr>
          <p:cNvPr id="172" name="Google Shape;172;p26"/>
          <p:cNvSpPr>
            <a:spLocks noGrp="1"/>
          </p:cNvSpPr>
          <p:nvPr>
            <p:ph type="pic" idx="2"/>
          </p:nvPr>
        </p:nvSpPr>
        <p:spPr>
          <a:xfrm>
            <a:off x="320100" y="2164202"/>
            <a:ext cx="2587800" cy="978300"/>
          </a:xfrm>
          <a:prstGeom prst="rect">
            <a:avLst/>
          </a:prstGeom>
          <a:noFill/>
          <a:ln>
            <a:noFill/>
          </a:ln>
        </p:spPr>
      </p:sp>
      <p:sp>
        <p:nvSpPr>
          <p:cNvPr id="173" name="Google Shape;173;p26"/>
          <p:cNvSpPr txBox="1">
            <a:spLocks noGrp="1"/>
          </p:cNvSpPr>
          <p:nvPr>
            <p:ph type="body" idx="1"/>
          </p:nvPr>
        </p:nvSpPr>
        <p:spPr>
          <a:xfrm>
            <a:off x="320100" y="3738725"/>
            <a:ext cx="2587800" cy="757200"/>
          </a:xfrm>
          <a:prstGeom prst="rect">
            <a:avLst/>
          </a:prstGeom>
        </p:spPr>
        <p:txBody>
          <a:bodyPr spcFirstLastPara="1" wrap="square" lIns="91425" tIns="91425" rIns="91425" bIns="91425" anchor="t" anchorCtr="0">
            <a:spAutoFit/>
          </a:bodyPr>
          <a:lstStyle>
            <a:lvl1pPr marL="457200" lvl="0" indent="-292100">
              <a:spcBef>
                <a:spcPts val="0"/>
              </a:spcBef>
              <a:spcAft>
                <a:spcPts val="0"/>
              </a:spcAft>
              <a:buClr>
                <a:schemeClr val="lt1"/>
              </a:buClr>
              <a:buSzPts val="1000"/>
              <a:buChar char="●"/>
              <a:defRPr sz="1000">
                <a:solidFill>
                  <a:schemeClr val="lt1"/>
                </a:solidFill>
              </a:defRPr>
            </a:lvl1pPr>
            <a:lvl2pPr marL="914400" lvl="1" indent="-292100">
              <a:spcBef>
                <a:spcPts val="800"/>
              </a:spcBef>
              <a:spcAft>
                <a:spcPts val="0"/>
              </a:spcAft>
              <a:buClr>
                <a:schemeClr val="lt1"/>
              </a:buClr>
              <a:buSzPts val="1000"/>
              <a:buChar char="○"/>
              <a:defRPr sz="1000">
                <a:solidFill>
                  <a:schemeClr val="lt1"/>
                </a:solidFill>
              </a:defRPr>
            </a:lvl2pPr>
            <a:lvl3pPr marL="1371600" lvl="2" indent="-292100">
              <a:spcBef>
                <a:spcPts val="800"/>
              </a:spcBef>
              <a:spcAft>
                <a:spcPts val="0"/>
              </a:spcAft>
              <a:buClr>
                <a:schemeClr val="lt1"/>
              </a:buClr>
              <a:buSzPts val="1000"/>
              <a:buChar char="■"/>
              <a:defRPr sz="1000">
                <a:solidFill>
                  <a:schemeClr val="lt1"/>
                </a:solidFill>
              </a:defRPr>
            </a:lvl3pPr>
            <a:lvl4pPr marL="1828800" lvl="3" indent="-292100">
              <a:spcBef>
                <a:spcPts val="800"/>
              </a:spcBef>
              <a:spcAft>
                <a:spcPts val="0"/>
              </a:spcAft>
              <a:buClr>
                <a:schemeClr val="lt1"/>
              </a:buClr>
              <a:buSzPts val="1000"/>
              <a:buChar char="●"/>
              <a:defRPr sz="1000">
                <a:solidFill>
                  <a:schemeClr val="lt1"/>
                </a:solidFill>
              </a:defRPr>
            </a:lvl4pPr>
            <a:lvl5pPr marL="2286000" lvl="4" indent="-292100">
              <a:spcBef>
                <a:spcPts val="800"/>
              </a:spcBef>
              <a:spcAft>
                <a:spcPts val="0"/>
              </a:spcAft>
              <a:buClr>
                <a:schemeClr val="lt1"/>
              </a:buClr>
              <a:buSzPts val="1000"/>
              <a:buChar char="○"/>
              <a:defRPr sz="1000">
                <a:solidFill>
                  <a:schemeClr val="lt1"/>
                </a:solidFill>
              </a:defRPr>
            </a:lvl5pPr>
            <a:lvl6pPr marL="2743200" lvl="5" indent="-292100">
              <a:spcBef>
                <a:spcPts val="800"/>
              </a:spcBef>
              <a:spcAft>
                <a:spcPts val="0"/>
              </a:spcAft>
              <a:buClr>
                <a:schemeClr val="lt1"/>
              </a:buClr>
              <a:buSzPts val="1000"/>
              <a:buChar char="■"/>
              <a:defRPr sz="1000">
                <a:solidFill>
                  <a:schemeClr val="lt1"/>
                </a:solidFill>
              </a:defRPr>
            </a:lvl6pPr>
            <a:lvl7pPr marL="3200400" lvl="6" indent="-292100">
              <a:spcBef>
                <a:spcPts val="800"/>
              </a:spcBef>
              <a:spcAft>
                <a:spcPts val="0"/>
              </a:spcAft>
              <a:buClr>
                <a:schemeClr val="lt1"/>
              </a:buClr>
              <a:buSzPts val="1000"/>
              <a:buChar char="●"/>
              <a:defRPr sz="1000">
                <a:solidFill>
                  <a:schemeClr val="lt1"/>
                </a:solidFill>
              </a:defRPr>
            </a:lvl7pPr>
            <a:lvl8pPr marL="3657600" lvl="7" indent="-292100">
              <a:spcBef>
                <a:spcPts val="800"/>
              </a:spcBef>
              <a:spcAft>
                <a:spcPts val="0"/>
              </a:spcAft>
              <a:buClr>
                <a:schemeClr val="lt1"/>
              </a:buClr>
              <a:buSzPts val="1000"/>
              <a:buChar char="○"/>
              <a:defRPr sz="1000">
                <a:solidFill>
                  <a:schemeClr val="lt1"/>
                </a:solidFill>
              </a:defRPr>
            </a:lvl8pPr>
            <a:lvl9pPr marL="4114800" lvl="8" indent="-292100">
              <a:spcBef>
                <a:spcPts val="800"/>
              </a:spcBef>
              <a:spcAft>
                <a:spcPts val="800"/>
              </a:spcAft>
              <a:buClr>
                <a:schemeClr val="lt1"/>
              </a:buClr>
              <a:buSzPts val="1000"/>
              <a:buChar char="■"/>
              <a:defRPr sz="1000">
                <a:solidFill>
                  <a:schemeClr val="lt1"/>
                </a:solidFill>
              </a:defRPr>
            </a:lvl9pPr>
          </a:lstStyle>
          <a:p>
            <a:endParaRPr/>
          </a:p>
        </p:txBody>
      </p:sp>
      <p:sp>
        <p:nvSpPr>
          <p:cNvPr id="174" name="Google Shape;174;p26"/>
          <p:cNvSpPr txBox="1">
            <a:spLocks noGrp="1"/>
          </p:cNvSpPr>
          <p:nvPr>
            <p:ph type="subTitle" idx="3"/>
          </p:nvPr>
        </p:nvSpPr>
        <p:spPr>
          <a:xfrm>
            <a:off x="320103" y="3337800"/>
            <a:ext cx="383700" cy="30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200"/>
              <a:buFont typeface="Taviraj Light"/>
              <a:buNone/>
              <a:defRPr sz="1200">
                <a:solidFill>
                  <a:schemeClr val="lt2"/>
                </a:solidFill>
                <a:latin typeface="Taviraj SemiBold"/>
                <a:ea typeface="Taviraj SemiBold"/>
                <a:cs typeface="Taviraj SemiBold"/>
                <a:sym typeface="Taviraj SemiBold"/>
              </a:defRPr>
            </a:lvl1pPr>
            <a:lvl2pPr lvl="1">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2pPr>
            <a:lvl3pPr lvl="2">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3pPr>
            <a:lvl4pPr lvl="3">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4pPr>
            <a:lvl5pPr lvl="4">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5pPr>
            <a:lvl6pPr lvl="5">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6pPr>
            <a:lvl7pPr lvl="6">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7pPr>
            <a:lvl8pPr lvl="7">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8pPr>
            <a:lvl9pPr lvl="8">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9pPr>
          </a:lstStyle>
          <a:p>
            <a:endParaRPr/>
          </a:p>
        </p:txBody>
      </p:sp>
      <p:sp>
        <p:nvSpPr>
          <p:cNvPr id="175" name="Google Shape;175;p26"/>
          <p:cNvSpPr txBox="1">
            <a:spLocks noGrp="1"/>
          </p:cNvSpPr>
          <p:nvPr>
            <p:ph type="subTitle" idx="4"/>
          </p:nvPr>
        </p:nvSpPr>
        <p:spPr>
          <a:xfrm>
            <a:off x="710800" y="3337800"/>
            <a:ext cx="2197200" cy="30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200"/>
              <a:buNone/>
              <a:defRPr sz="1200">
                <a:solidFill>
                  <a:schemeClr val="lt2"/>
                </a:solidFill>
              </a:defRPr>
            </a:lvl1pPr>
            <a:lvl2pPr lvl="1">
              <a:spcBef>
                <a:spcPts val="0"/>
              </a:spcBef>
              <a:spcAft>
                <a:spcPts val="0"/>
              </a:spcAft>
              <a:buClr>
                <a:schemeClr val="lt2"/>
              </a:buClr>
              <a:buSzPts val="1200"/>
              <a:buNone/>
              <a:defRPr sz="1200">
                <a:solidFill>
                  <a:schemeClr val="lt2"/>
                </a:solidFill>
              </a:defRPr>
            </a:lvl2pPr>
            <a:lvl3pPr lvl="2">
              <a:spcBef>
                <a:spcPts val="0"/>
              </a:spcBef>
              <a:spcAft>
                <a:spcPts val="0"/>
              </a:spcAft>
              <a:buClr>
                <a:schemeClr val="lt2"/>
              </a:buClr>
              <a:buSzPts val="1200"/>
              <a:buNone/>
              <a:defRPr sz="1200">
                <a:solidFill>
                  <a:schemeClr val="lt2"/>
                </a:solidFill>
              </a:defRPr>
            </a:lvl3pPr>
            <a:lvl4pPr lvl="3">
              <a:spcBef>
                <a:spcPts val="0"/>
              </a:spcBef>
              <a:spcAft>
                <a:spcPts val="0"/>
              </a:spcAft>
              <a:buClr>
                <a:schemeClr val="lt2"/>
              </a:buClr>
              <a:buSzPts val="1200"/>
              <a:buNone/>
              <a:defRPr sz="1200">
                <a:solidFill>
                  <a:schemeClr val="lt2"/>
                </a:solidFill>
              </a:defRPr>
            </a:lvl4pPr>
            <a:lvl5pPr lvl="4">
              <a:spcBef>
                <a:spcPts val="0"/>
              </a:spcBef>
              <a:spcAft>
                <a:spcPts val="0"/>
              </a:spcAft>
              <a:buClr>
                <a:schemeClr val="lt2"/>
              </a:buClr>
              <a:buSzPts val="1200"/>
              <a:buNone/>
              <a:defRPr sz="1200">
                <a:solidFill>
                  <a:schemeClr val="lt2"/>
                </a:solidFill>
              </a:defRPr>
            </a:lvl5pPr>
            <a:lvl6pPr lvl="5">
              <a:spcBef>
                <a:spcPts val="0"/>
              </a:spcBef>
              <a:spcAft>
                <a:spcPts val="0"/>
              </a:spcAft>
              <a:buClr>
                <a:schemeClr val="lt2"/>
              </a:buClr>
              <a:buSzPts val="1200"/>
              <a:buNone/>
              <a:defRPr sz="1200">
                <a:solidFill>
                  <a:schemeClr val="lt2"/>
                </a:solidFill>
              </a:defRPr>
            </a:lvl6pPr>
            <a:lvl7pPr lvl="6">
              <a:spcBef>
                <a:spcPts val="0"/>
              </a:spcBef>
              <a:spcAft>
                <a:spcPts val="0"/>
              </a:spcAft>
              <a:buClr>
                <a:schemeClr val="lt2"/>
              </a:buClr>
              <a:buSzPts val="1200"/>
              <a:buNone/>
              <a:defRPr sz="1200">
                <a:solidFill>
                  <a:schemeClr val="lt2"/>
                </a:solidFill>
              </a:defRPr>
            </a:lvl7pPr>
            <a:lvl8pPr lvl="7">
              <a:spcBef>
                <a:spcPts val="0"/>
              </a:spcBef>
              <a:spcAft>
                <a:spcPts val="0"/>
              </a:spcAft>
              <a:buClr>
                <a:schemeClr val="lt2"/>
              </a:buClr>
              <a:buSzPts val="1200"/>
              <a:buNone/>
              <a:defRPr sz="1200">
                <a:solidFill>
                  <a:schemeClr val="lt2"/>
                </a:solidFill>
              </a:defRPr>
            </a:lvl8pPr>
            <a:lvl9pPr lvl="8">
              <a:spcBef>
                <a:spcPts val="0"/>
              </a:spcBef>
              <a:spcAft>
                <a:spcPts val="0"/>
              </a:spcAft>
              <a:buClr>
                <a:schemeClr val="lt2"/>
              </a:buClr>
              <a:buSzPts val="1200"/>
              <a:buNone/>
              <a:defRPr sz="1200">
                <a:solidFill>
                  <a:schemeClr val="lt2"/>
                </a:solidFill>
              </a:defRPr>
            </a:lvl9pPr>
          </a:lstStyle>
          <a:p>
            <a:endParaRPr/>
          </a:p>
        </p:txBody>
      </p:sp>
      <p:sp>
        <p:nvSpPr>
          <p:cNvPr id="176" name="Google Shape;176;p26"/>
          <p:cNvSpPr>
            <a:spLocks noGrp="1"/>
          </p:cNvSpPr>
          <p:nvPr>
            <p:ph type="pic" idx="5"/>
          </p:nvPr>
        </p:nvSpPr>
        <p:spPr>
          <a:xfrm>
            <a:off x="6236000" y="2171940"/>
            <a:ext cx="2587800" cy="978300"/>
          </a:xfrm>
          <a:prstGeom prst="rect">
            <a:avLst/>
          </a:prstGeom>
          <a:noFill/>
          <a:ln>
            <a:noFill/>
          </a:ln>
        </p:spPr>
      </p:sp>
      <p:sp>
        <p:nvSpPr>
          <p:cNvPr id="177" name="Google Shape;177;p26"/>
          <p:cNvSpPr txBox="1">
            <a:spLocks noGrp="1"/>
          </p:cNvSpPr>
          <p:nvPr>
            <p:ph type="body" idx="6"/>
          </p:nvPr>
        </p:nvSpPr>
        <p:spPr>
          <a:xfrm>
            <a:off x="6236000" y="3746463"/>
            <a:ext cx="2587800" cy="757200"/>
          </a:xfrm>
          <a:prstGeom prst="rect">
            <a:avLst/>
          </a:prstGeom>
        </p:spPr>
        <p:txBody>
          <a:bodyPr spcFirstLastPara="1" wrap="square" lIns="91425" tIns="91425" rIns="91425" bIns="91425" anchor="t" anchorCtr="0">
            <a:sp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80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80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80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80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80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80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80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800"/>
              </a:spcBef>
              <a:spcAft>
                <a:spcPts val="800"/>
              </a:spcAft>
              <a:buClr>
                <a:schemeClr val="lt1"/>
              </a:buClr>
              <a:buSzPts val="1000"/>
              <a:buFont typeface="Inter Light"/>
              <a:buChar char="■"/>
              <a:defRPr sz="1000">
                <a:solidFill>
                  <a:schemeClr val="lt1"/>
                </a:solidFill>
              </a:defRPr>
            </a:lvl9pPr>
          </a:lstStyle>
          <a:p>
            <a:endParaRPr/>
          </a:p>
        </p:txBody>
      </p:sp>
      <p:sp>
        <p:nvSpPr>
          <p:cNvPr id="178" name="Google Shape;178;p26"/>
          <p:cNvSpPr txBox="1">
            <a:spLocks noGrp="1"/>
          </p:cNvSpPr>
          <p:nvPr>
            <p:ph type="subTitle" idx="7"/>
          </p:nvPr>
        </p:nvSpPr>
        <p:spPr>
          <a:xfrm>
            <a:off x="6236003" y="3337800"/>
            <a:ext cx="383700" cy="30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200"/>
              <a:buFont typeface="Taviraj Light"/>
              <a:buNone/>
              <a:defRPr sz="1200">
                <a:solidFill>
                  <a:schemeClr val="lt2"/>
                </a:solidFill>
                <a:latin typeface="Taviraj SemiBold"/>
                <a:ea typeface="Taviraj SemiBold"/>
                <a:cs typeface="Taviraj SemiBold"/>
                <a:sym typeface="Taviraj SemiBold"/>
              </a:defRPr>
            </a:lvl1pPr>
            <a:lvl2pPr lvl="1">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2pPr>
            <a:lvl3pPr lvl="2">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3pPr>
            <a:lvl4pPr lvl="3">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4pPr>
            <a:lvl5pPr lvl="4">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5pPr>
            <a:lvl6pPr lvl="5">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6pPr>
            <a:lvl7pPr lvl="6">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7pPr>
            <a:lvl8pPr lvl="7">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8pPr>
            <a:lvl9pPr lvl="8">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9pPr>
          </a:lstStyle>
          <a:p>
            <a:endParaRPr/>
          </a:p>
        </p:txBody>
      </p:sp>
      <p:sp>
        <p:nvSpPr>
          <p:cNvPr id="179" name="Google Shape;179;p26"/>
          <p:cNvSpPr txBox="1">
            <a:spLocks noGrp="1"/>
          </p:cNvSpPr>
          <p:nvPr>
            <p:ph type="subTitle" idx="8"/>
          </p:nvPr>
        </p:nvSpPr>
        <p:spPr>
          <a:xfrm>
            <a:off x="6626700" y="3337800"/>
            <a:ext cx="2197200" cy="30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200"/>
              <a:buNone/>
              <a:defRPr sz="1200">
                <a:solidFill>
                  <a:schemeClr val="lt2"/>
                </a:solidFill>
              </a:defRPr>
            </a:lvl1pPr>
            <a:lvl2pPr lvl="1">
              <a:spcBef>
                <a:spcPts val="0"/>
              </a:spcBef>
              <a:spcAft>
                <a:spcPts val="0"/>
              </a:spcAft>
              <a:buClr>
                <a:schemeClr val="lt2"/>
              </a:buClr>
              <a:buSzPts val="1200"/>
              <a:buNone/>
              <a:defRPr sz="1200">
                <a:solidFill>
                  <a:schemeClr val="lt2"/>
                </a:solidFill>
              </a:defRPr>
            </a:lvl2pPr>
            <a:lvl3pPr lvl="2">
              <a:spcBef>
                <a:spcPts val="0"/>
              </a:spcBef>
              <a:spcAft>
                <a:spcPts val="0"/>
              </a:spcAft>
              <a:buClr>
                <a:schemeClr val="lt2"/>
              </a:buClr>
              <a:buSzPts val="1200"/>
              <a:buNone/>
              <a:defRPr sz="1200">
                <a:solidFill>
                  <a:schemeClr val="lt2"/>
                </a:solidFill>
              </a:defRPr>
            </a:lvl3pPr>
            <a:lvl4pPr lvl="3">
              <a:spcBef>
                <a:spcPts val="0"/>
              </a:spcBef>
              <a:spcAft>
                <a:spcPts val="0"/>
              </a:spcAft>
              <a:buClr>
                <a:schemeClr val="lt2"/>
              </a:buClr>
              <a:buSzPts val="1200"/>
              <a:buNone/>
              <a:defRPr sz="1200">
                <a:solidFill>
                  <a:schemeClr val="lt2"/>
                </a:solidFill>
              </a:defRPr>
            </a:lvl4pPr>
            <a:lvl5pPr lvl="4">
              <a:spcBef>
                <a:spcPts val="0"/>
              </a:spcBef>
              <a:spcAft>
                <a:spcPts val="0"/>
              </a:spcAft>
              <a:buClr>
                <a:schemeClr val="lt2"/>
              </a:buClr>
              <a:buSzPts val="1200"/>
              <a:buNone/>
              <a:defRPr sz="1200">
                <a:solidFill>
                  <a:schemeClr val="lt2"/>
                </a:solidFill>
              </a:defRPr>
            </a:lvl5pPr>
            <a:lvl6pPr lvl="5">
              <a:spcBef>
                <a:spcPts val="0"/>
              </a:spcBef>
              <a:spcAft>
                <a:spcPts val="0"/>
              </a:spcAft>
              <a:buClr>
                <a:schemeClr val="lt2"/>
              </a:buClr>
              <a:buSzPts val="1200"/>
              <a:buNone/>
              <a:defRPr sz="1200">
                <a:solidFill>
                  <a:schemeClr val="lt2"/>
                </a:solidFill>
              </a:defRPr>
            </a:lvl6pPr>
            <a:lvl7pPr lvl="6">
              <a:spcBef>
                <a:spcPts val="0"/>
              </a:spcBef>
              <a:spcAft>
                <a:spcPts val="0"/>
              </a:spcAft>
              <a:buClr>
                <a:schemeClr val="lt2"/>
              </a:buClr>
              <a:buSzPts val="1200"/>
              <a:buNone/>
              <a:defRPr sz="1200">
                <a:solidFill>
                  <a:schemeClr val="lt2"/>
                </a:solidFill>
              </a:defRPr>
            </a:lvl7pPr>
            <a:lvl8pPr lvl="7">
              <a:spcBef>
                <a:spcPts val="0"/>
              </a:spcBef>
              <a:spcAft>
                <a:spcPts val="0"/>
              </a:spcAft>
              <a:buClr>
                <a:schemeClr val="lt2"/>
              </a:buClr>
              <a:buSzPts val="1200"/>
              <a:buNone/>
              <a:defRPr sz="1200">
                <a:solidFill>
                  <a:schemeClr val="lt2"/>
                </a:solidFill>
              </a:defRPr>
            </a:lvl8pPr>
            <a:lvl9pPr lvl="8">
              <a:spcBef>
                <a:spcPts val="0"/>
              </a:spcBef>
              <a:spcAft>
                <a:spcPts val="0"/>
              </a:spcAft>
              <a:buClr>
                <a:schemeClr val="lt2"/>
              </a:buClr>
              <a:buSzPts val="1200"/>
              <a:buNone/>
              <a:defRPr sz="1200">
                <a:solidFill>
                  <a:schemeClr val="lt2"/>
                </a:solidFill>
              </a:defRPr>
            </a:lvl9pPr>
          </a:lstStyle>
          <a:p>
            <a:endParaRPr/>
          </a:p>
        </p:txBody>
      </p:sp>
      <p:sp>
        <p:nvSpPr>
          <p:cNvPr id="180" name="Google Shape;180;p26"/>
          <p:cNvSpPr>
            <a:spLocks noGrp="1"/>
          </p:cNvSpPr>
          <p:nvPr>
            <p:ph type="pic" idx="9"/>
          </p:nvPr>
        </p:nvSpPr>
        <p:spPr>
          <a:xfrm>
            <a:off x="3278050" y="2171927"/>
            <a:ext cx="2587800" cy="978300"/>
          </a:xfrm>
          <a:prstGeom prst="rect">
            <a:avLst/>
          </a:prstGeom>
          <a:noFill/>
          <a:ln>
            <a:noFill/>
          </a:ln>
        </p:spPr>
      </p:sp>
      <p:sp>
        <p:nvSpPr>
          <p:cNvPr id="181" name="Google Shape;181;p26"/>
          <p:cNvSpPr txBox="1">
            <a:spLocks noGrp="1"/>
          </p:cNvSpPr>
          <p:nvPr>
            <p:ph type="body" idx="13"/>
          </p:nvPr>
        </p:nvSpPr>
        <p:spPr>
          <a:xfrm>
            <a:off x="3278000" y="3746450"/>
            <a:ext cx="2587800" cy="757200"/>
          </a:xfrm>
          <a:prstGeom prst="rect">
            <a:avLst/>
          </a:prstGeom>
        </p:spPr>
        <p:txBody>
          <a:bodyPr spcFirstLastPara="1" wrap="square" lIns="91425" tIns="91425" rIns="91425" bIns="91425" anchor="t" anchorCtr="0">
            <a:sp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80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80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80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80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80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80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80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800"/>
              </a:spcBef>
              <a:spcAft>
                <a:spcPts val="800"/>
              </a:spcAft>
              <a:buClr>
                <a:schemeClr val="lt1"/>
              </a:buClr>
              <a:buSzPts val="1000"/>
              <a:buFont typeface="Inter Light"/>
              <a:buChar char="■"/>
              <a:defRPr sz="1000">
                <a:solidFill>
                  <a:schemeClr val="lt1"/>
                </a:solidFill>
              </a:defRPr>
            </a:lvl9pPr>
          </a:lstStyle>
          <a:p>
            <a:endParaRPr/>
          </a:p>
        </p:txBody>
      </p:sp>
      <p:sp>
        <p:nvSpPr>
          <p:cNvPr id="182" name="Google Shape;182;p26"/>
          <p:cNvSpPr txBox="1">
            <a:spLocks noGrp="1"/>
          </p:cNvSpPr>
          <p:nvPr>
            <p:ph type="subTitle" idx="14"/>
          </p:nvPr>
        </p:nvSpPr>
        <p:spPr>
          <a:xfrm>
            <a:off x="3278003" y="3337800"/>
            <a:ext cx="383700" cy="30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200"/>
              <a:buFont typeface="Taviraj Light"/>
              <a:buNone/>
              <a:defRPr sz="1200">
                <a:solidFill>
                  <a:schemeClr val="lt2"/>
                </a:solidFill>
                <a:latin typeface="Taviraj SemiBold"/>
                <a:ea typeface="Taviraj SemiBold"/>
                <a:cs typeface="Taviraj SemiBold"/>
                <a:sym typeface="Taviraj SemiBold"/>
              </a:defRPr>
            </a:lvl1pPr>
            <a:lvl2pPr lvl="1">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2pPr>
            <a:lvl3pPr lvl="2">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3pPr>
            <a:lvl4pPr lvl="3">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4pPr>
            <a:lvl5pPr lvl="4">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5pPr>
            <a:lvl6pPr lvl="5">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6pPr>
            <a:lvl7pPr lvl="6">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7pPr>
            <a:lvl8pPr lvl="7">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8pPr>
            <a:lvl9pPr lvl="8">
              <a:spcBef>
                <a:spcPts val="0"/>
              </a:spcBef>
              <a:spcAft>
                <a:spcPts val="0"/>
              </a:spcAft>
              <a:buClr>
                <a:schemeClr val="lt2"/>
              </a:buClr>
              <a:buSzPts val="1200"/>
              <a:buFont typeface="Taviraj Light"/>
              <a:buNone/>
              <a:defRPr sz="1200">
                <a:solidFill>
                  <a:schemeClr val="lt2"/>
                </a:solidFill>
                <a:latin typeface="Taviraj Light"/>
                <a:ea typeface="Taviraj Light"/>
                <a:cs typeface="Taviraj Light"/>
                <a:sym typeface="Taviraj Light"/>
              </a:defRPr>
            </a:lvl9pPr>
          </a:lstStyle>
          <a:p>
            <a:endParaRPr/>
          </a:p>
        </p:txBody>
      </p:sp>
      <p:sp>
        <p:nvSpPr>
          <p:cNvPr id="183" name="Google Shape;183;p26"/>
          <p:cNvSpPr txBox="1">
            <a:spLocks noGrp="1"/>
          </p:cNvSpPr>
          <p:nvPr>
            <p:ph type="subTitle" idx="15"/>
          </p:nvPr>
        </p:nvSpPr>
        <p:spPr>
          <a:xfrm>
            <a:off x="3668700" y="3337800"/>
            <a:ext cx="2197200" cy="30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200"/>
              <a:buNone/>
              <a:defRPr sz="1200">
                <a:solidFill>
                  <a:schemeClr val="lt2"/>
                </a:solidFill>
              </a:defRPr>
            </a:lvl1pPr>
            <a:lvl2pPr lvl="1">
              <a:spcBef>
                <a:spcPts val="0"/>
              </a:spcBef>
              <a:spcAft>
                <a:spcPts val="0"/>
              </a:spcAft>
              <a:buClr>
                <a:schemeClr val="lt2"/>
              </a:buClr>
              <a:buSzPts val="1200"/>
              <a:buNone/>
              <a:defRPr sz="1200">
                <a:solidFill>
                  <a:schemeClr val="lt2"/>
                </a:solidFill>
              </a:defRPr>
            </a:lvl2pPr>
            <a:lvl3pPr lvl="2">
              <a:spcBef>
                <a:spcPts val="0"/>
              </a:spcBef>
              <a:spcAft>
                <a:spcPts val="0"/>
              </a:spcAft>
              <a:buClr>
                <a:schemeClr val="lt2"/>
              </a:buClr>
              <a:buSzPts val="1200"/>
              <a:buNone/>
              <a:defRPr sz="1200">
                <a:solidFill>
                  <a:schemeClr val="lt2"/>
                </a:solidFill>
              </a:defRPr>
            </a:lvl3pPr>
            <a:lvl4pPr lvl="3">
              <a:spcBef>
                <a:spcPts val="0"/>
              </a:spcBef>
              <a:spcAft>
                <a:spcPts val="0"/>
              </a:spcAft>
              <a:buClr>
                <a:schemeClr val="lt2"/>
              </a:buClr>
              <a:buSzPts val="1200"/>
              <a:buNone/>
              <a:defRPr sz="1200">
                <a:solidFill>
                  <a:schemeClr val="lt2"/>
                </a:solidFill>
              </a:defRPr>
            </a:lvl4pPr>
            <a:lvl5pPr lvl="4">
              <a:spcBef>
                <a:spcPts val="0"/>
              </a:spcBef>
              <a:spcAft>
                <a:spcPts val="0"/>
              </a:spcAft>
              <a:buClr>
                <a:schemeClr val="lt2"/>
              </a:buClr>
              <a:buSzPts val="1200"/>
              <a:buNone/>
              <a:defRPr sz="1200">
                <a:solidFill>
                  <a:schemeClr val="lt2"/>
                </a:solidFill>
              </a:defRPr>
            </a:lvl5pPr>
            <a:lvl6pPr lvl="5">
              <a:spcBef>
                <a:spcPts val="0"/>
              </a:spcBef>
              <a:spcAft>
                <a:spcPts val="0"/>
              </a:spcAft>
              <a:buClr>
                <a:schemeClr val="lt2"/>
              </a:buClr>
              <a:buSzPts val="1200"/>
              <a:buNone/>
              <a:defRPr sz="1200">
                <a:solidFill>
                  <a:schemeClr val="lt2"/>
                </a:solidFill>
              </a:defRPr>
            </a:lvl6pPr>
            <a:lvl7pPr lvl="6">
              <a:spcBef>
                <a:spcPts val="0"/>
              </a:spcBef>
              <a:spcAft>
                <a:spcPts val="0"/>
              </a:spcAft>
              <a:buClr>
                <a:schemeClr val="lt2"/>
              </a:buClr>
              <a:buSzPts val="1200"/>
              <a:buNone/>
              <a:defRPr sz="1200">
                <a:solidFill>
                  <a:schemeClr val="lt2"/>
                </a:solidFill>
              </a:defRPr>
            </a:lvl7pPr>
            <a:lvl8pPr lvl="7">
              <a:spcBef>
                <a:spcPts val="0"/>
              </a:spcBef>
              <a:spcAft>
                <a:spcPts val="0"/>
              </a:spcAft>
              <a:buClr>
                <a:schemeClr val="lt2"/>
              </a:buClr>
              <a:buSzPts val="1200"/>
              <a:buNone/>
              <a:defRPr sz="1200">
                <a:solidFill>
                  <a:schemeClr val="lt2"/>
                </a:solidFill>
              </a:defRPr>
            </a:lvl8pPr>
            <a:lvl9pPr lvl="8">
              <a:spcBef>
                <a:spcPts val="0"/>
              </a:spcBef>
              <a:spcAft>
                <a:spcPts val="0"/>
              </a:spcAft>
              <a:buClr>
                <a:schemeClr val="lt2"/>
              </a:buClr>
              <a:buSzPts val="1200"/>
              <a:buNone/>
              <a:defRPr sz="1200">
                <a:solidFill>
                  <a:schemeClr val="lt2"/>
                </a:solidFill>
              </a:defRPr>
            </a:lvl9pPr>
          </a:lstStyle>
          <a:p>
            <a:endParaRPr/>
          </a:p>
        </p:txBody>
      </p:sp>
      <p:sp>
        <p:nvSpPr>
          <p:cNvPr id="184" name="Google Shape;184;p26"/>
          <p:cNvSpPr txBox="1">
            <a:spLocks noGrp="1"/>
          </p:cNvSpPr>
          <p:nvPr>
            <p:ph type="body" idx="16"/>
          </p:nvPr>
        </p:nvSpPr>
        <p:spPr>
          <a:xfrm>
            <a:off x="5431275" y="706000"/>
            <a:ext cx="3392700" cy="757200"/>
          </a:xfrm>
          <a:prstGeom prst="rect">
            <a:avLst/>
          </a:prstGeom>
        </p:spPr>
        <p:txBody>
          <a:bodyPr spcFirstLastPara="1" wrap="square" lIns="91425" tIns="91425" rIns="91425" bIns="91425" anchor="t" anchorCtr="0">
            <a:sp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80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80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80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80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80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80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80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800"/>
              </a:spcBef>
              <a:spcAft>
                <a:spcPts val="800"/>
              </a:spcAft>
              <a:buClr>
                <a:schemeClr val="lt1"/>
              </a:buClr>
              <a:buSzPts val="1000"/>
              <a:buFont typeface="Inter Light"/>
              <a:buChar char="■"/>
              <a:defRPr sz="1000">
                <a:solidFill>
                  <a:schemeClr val="lt1"/>
                </a:solidFill>
              </a:defRPr>
            </a:lvl9pPr>
          </a:lstStyle>
          <a:p>
            <a:endParaRPr/>
          </a:p>
        </p:txBody>
      </p:sp>
      <p:sp>
        <p:nvSpPr>
          <p:cNvPr id="185" name="Google Shape;185;p26"/>
          <p:cNvSpPr txBox="1">
            <a:spLocks noGrp="1"/>
          </p:cNvSpPr>
          <p:nvPr>
            <p:ph type="subTitle" idx="17"/>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186" name="Google Shape;186;p26"/>
          <p:cNvSpPr txBox="1">
            <a:spLocks noGrp="1"/>
          </p:cNvSpPr>
          <p:nvPr>
            <p:ph type="subTitle" idx="18"/>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solidFill>
                  <a:schemeClr val="lt1"/>
                </a:solidFill>
              </a:defRPr>
            </a:lvl1pPr>
            <a:lvl2pPr lvl="1" algn="r">
              <a:spcBef>
                <a:spcPts val="0"/>
              </a:spcBef>
              <a:spcAft>
                <a:spcPts val="0"/>
              </a:spcAft>
              <a:buNone/>
              <a:defRPr sz="700">
                <a:solidFill>
                  <a:schemeClr val="lt1"/>
                </a:solidFill>
              </a:defRPr>
            </a:lvl2pPr>
            <a:lvl3pPr lvl="2" algn="r">
              <a:spcBef>
                <a:spcPts val="0"/>
              </a:spcBef>
              <a:spcAft>
                <a:spcPts val="0"/>
              </a:spcAft>
              <a:buNone/>
              <a:defRPr sz="700">
                <a:solidFill>
                  <a:schemeClr val="lt1"/>
                </a:solidFill>
              </a:defRPr>
            </a:lvl3pPr>
            <a:lvl4pPr lvl="3" algn="r">
              <a:spcBef>
                <a:spcPts val="0"/>
              </a:spcBef>
              <a:spcAft>
                <a:spcPts val="0"/>
              </a:spcAft>
              <a:buNone/>
              <a:defRPr sz="700">
                <a:solidFill>
                  <a:schemeClr val="lt1"/>
                </a:solidFill>
              </a:defRPr>
            </a:lvl4pPr>
            <a:lvl5pPr lvl="4" algn="r">
              <a:spcBef>
                <a:spcPts val="0"/>
              </a:spcBef>
              <a:spcAft>
                <a:spcPts val="0"/>
              </a:spcAft>
              <a:buNone/>
              <a:defRPr sz="700">
                <a:solidFill>
                  <a:schemeClr val="lt1"/>
                </a:solidFill>
              </a:defRPr>
            </a:lvl5pPr>
            <a:lvl6pPr lvl="5" algn="r">
              <a:spcBef>
                <a:spcPts val="0"/>
              </a:spcBef>
              <a:spcAft>
                <a:spcPts val="0"/>
              </a:spcAft>
              <a:buNone/>
              <a:defRPr sz="700">
                <a:solidFill>
                  <a:schemeClr val="lt1"/>
                </a:solidFill>
              </a:defRPr>
            </a:lvl6pPr>
            <a:lvl7pPr lvl="6" algn="r">
              <a:spcBef>
                <a:spcPts val="0"/>
              </a:spcBef>
              <a:spcAft>
                <a:spcPts val="0"/>
              </a:spcAft>
              <a:buNone/>
              <a:defRPr sz="700">
                <a:solidFill>
                  <a:schemeClr val="lt1"/>
                </a:solidFill>
              </a:defRPr>
            </a:lvl7pPr>
            <a:lvl8pPr lvl="7" algn="r">
              <a:spcBef>
                <a:spcPts val="0"/>
              </a:spcBef>
              <a:spcAft>
                <a:spcPts val="0"/>
              </a:spcAft>
              <a:buNone/>
              <a:defRPr sz="700">
                <a:solidFill>
                  <a:schemeClr val="lt1"/>
                </a:solidFill>
              </a:defRPr>
            </a:lvl8pPr>
            <a:lvl9pPr lvl="8" algn="r">
              <a:spcBef>
                <a:spcPts val="0"/>
              </a:spcBef>
              <a:spcAft>
                <a:spcPts val="0"/>
              </a:spcAft>
              <a:buNone/>
              <a:defRPr sz="700">
                <a:solidFill>
                  <a:schemeClr val="lt1"/>
                </a:solidFill>
              </a:defRPr>
            </a:lvl9pPr>
          </a:lstStyle>
          <a:p>
            <a:endParaRPr/>
          </a:p>
        </p:txBody>
      </p:sp>
      <p:sp>
        <p:nvSpPr>
          <p:cNvPr id="187" name="Google Shape;187;p26"/>
          <p:cNvSpPr txBox="1">
            <a:spLocks noGrp="1"/>
          </p:cNvSpPr>
          <p:nvPr>
            <p:ph type="title"/>
          </p:nvPr>
        </p:nvSpPr>
        <p:spPr>
          <a:xfrm>
            <a:off x="228650" y="334575"/>
            <a:ext cx="5065200" cy="587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4400">
                <a:solidFill>
                  <a:schemeClr val="lt1"/>
                </a:solidFill>
              </a:defRPr>
            </a:lvl1pPr>
            <a:lvl2pPr lvl="1">
              <a:lnSpc>
                <a:spcPct val="80000"/>
              </a:lnSpc>
              <a:spcBef>
                <a:spcPts val="0"/>
              </a:spcBef>
              <a:spcAft>
                <a:spcPts val="0"/>
              </a:spcAft>
              <a:buNone/>
              <a:defRPr sz="4400">
                <a:solidFill>
                  <a:schemeClr val="lt1"/>
                </a:solidFill>
              </a:defRPr>
            </a:lvl2pPr>
            <a:lvl3pPr lvl="2">
              <a:lnSpc>
                <a:spcPct val="80000"/>
              </a:lnSpc>
              <a:spcBef>
                <a:spcPts val="0"/>
              </a:spcBef>
              <a:spcAft>
                <a:spcPts val="0"/>
              </a:spcAft>
              <a:buNone/>
              <a:defRPr sz="4400">
                <a:solidFill>
                  <a:schemeClr val="lt1"/>
                </a:solidFill>
              </a:defRPr>
            </a:lvl3pPr>
            <a:lvl4pPr lvl="3">
              <a:lnSpc>
                <a:spcPct val="80000"/>
              </a:lnSpc>
              <a:spcBef>
                <a:spcPts val="0"/>
              </a:spcBef>
              <a:spcAft>
                <a:spcPts val="0"/>
              </a:spcAft>
              <a:buNone/>
              <a:defRPr sz="4400">
                <a:solidFill>
                  <a:schemeClr val="lt1"/>
                </a:solidFill>
              </a:defRPr>
            </a:lvl4pPr>
            <a:lvl5pPr lvl="4">
              <a:lnSpc>
                <a:spcPct val="80000"/>
              </a:lnSpc>
              <a:spcBef>
                <a:spcPts val="0"/>
              </a:spcBef>
              <a:spcAft>
                <a:spcPts val="0"/>
              </a:spcAft>
              <a:buNone/>
              <a:defRPr sz="4400">
                <a:solidFill>
                  <a:schemeClr val="lt1"/>
                </a:solidFill>
              </a:defRPr>
            </a:lvl5pPr>
            <a:lvl6pPr lvl="5">
              <a:lnSpc>
                <a:spcPct val="80000"/>
              </a:lnSpc>
              <a:spcBef>
                <a:spcPts val="0"/>
              </a:spcBef>
              <a:spcAft>
                <a:spcPts val="0"/>
              </a:spcAft>
              <a:buNone/>
              <a:defRPr sz="4400">
                <a:solidFill>
                  <a:schemeClr val="lt1"/>
                </a:solidFill>
              </a:defRPr>
            </a:lvl6pPr>
            <a:lvl7pPr lvl="6">
              <a:lnSpc>
                <a:spcPct val="80000"/>
              </a:lnSpc>
              <a:spcBef>
                <a:spcPts val="0"/>
              </a:spcBef>
              <a:spcAft>
                <a:spcPts val="0"/>
              </a:spcAft>
              <a:buNone/>
              <a:defRPr sz="4400">
                <a:solidFill>
                  <a:schemeClr val="lt1"/>
                </a:solidFill>
              </a:defRPr>
            </a:lvl7pPr>
            <a:lvl8pPr lvl="7">
              <a:lnSpc>
                <a:spcPct val="80000"/>
              </a:lnSpc>
              <a:spcBef>
                <a:spcPts val="0"/>
              </a:spcBef>
              <a:spcAft>
                <a:spcPts val="0"/>
              </a:spcAft>
              <a:buNone/>
              <a:defRPr sz="4400">
                <a:solidFill>
                  <a:schemeClr val="lt1"/>
                </a:solidFill>
              </a:defRPr>
            </a:lvl8pPr>
            <a:lvl9pPr lvl="8">
              <a:lnSpc>
                <a:spcPct val="80000"/>
              </a:lnSpc>
              <a:spcBef>
                <a:spcPts val="0"/>
              </a:spcBef>
              <a:spcAft>
                <a:spcPts val="0"/>
              </a:spcAft>
              <a:buNone/>
              <a:defRPr sz="44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363">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eet the team 1">
  <p:cSld name="CUSTOM_3_1_1_1_1">
    <p:spTree>
      <p:nvGrpSpPr>
        <p:cNvPr id="1" name="Shape 188"/>
        <p:cNvGrpSpPr/>
        <p:nvPr/>
      </p:nvGrpSpPr>
      <p:grpSpPr>
        <a:xfrm>
          <a:off x="0" y="0"/>
          <a:ext cx="0" cy="0"/>
          <a:chOff x="0" y="0"/>
          <a:chExt cx="0" cy="0"/>
        </a:xfrm>
      </p:grpSpPr>
      <p:sp>
        <p:nvSpPr>
          <p:cNvPr id="189" name="Google Shape;189;p27"/>
          <p:cNvSpPr>
            <a:spLocks noGrp="1"/>
          </p:cNvSpPr>
          <p:nvPr>
            <p:ph type="pic" idx="2"/>
          </p:nvPr>
        </p:nvSpPr>
        <p:spPr>
          <a:xfrm>
            <a:off x="320100" y="457202"/>
            <a:ext cx="1627500" cy="1280100"/>
          </a:xfrm>
          <a:prstGeom prst="rect">
            <a:avLst/>
          </a:prstGeom>
          <a:noFill/>
          <a:ln>
            <a:noFill/>
          </a:ln>
        </p:spPr>
      </p:sp>
      <p:sp>
        <p:nvSpPr>
          <p:cNvPr id="190" name="Google Shape;190;p27"/>
          <p:cNvSpPr>
            <a:spLocks noGrp="1"/>
          </p:cNvSpPr>
          <p:nvPr>
            <p:ph type="pic" idx="3"/>
          </p:nvPr>
        </p:nvSpPr>
        <p:spPr>
          <a:xfrm>
            <a:off x="2039125" y="457202"/>
            <a:ext cx="1627500" cy="1280100"/>
          </a:xfrm>
          <a:prstGeom prst="rect">
            <a:avLst/>
          </a:prstGeom>
          <a:noFill/>
          <a:ln>
            <a:noFill/>
          </a:ln>
        </p:spPr>
      </p:sp>
      <p:sp>
        <p:nvSpPr>
          <p:cNvPr id="191" name="Google Shape;191;p27"/>
          <p:cNvSpPr>
            <a:spLocks noGrp="1"/>
          </p:cNvSpPr>
          <p:nvPr>
            <p:ph type="pic" idx="4"/>
          </p:nvPr>
        </p:nvSpPr>
        <p:spPr>
          <a:xfrm>
            <a:off x="3758150" y="457202"/>
            <a:ext cx="1627500" cy="1280100"/>
          </a:xfrm>
          <a:prstGeom prst="rect">
            <a:avLst/>
          </a:prstGeom>
          <a:noFill/>
          <a:ln>
            <a:noFill/>
          </a:ln>
        </p:spPr>
      </p:sp>
      <p:sp>
        <p:nvSpPr>
          <p:cNvPr id="192" name="Google Shape;192;p27"/>
          <p:cNvSpPr>
            <a:spLocks noGrp="1"/>
          </p:cNvSpPr>
          <p:nvPr>
            <p:ph type="pic" idx="5"/>
          </p:nvPr>
        </p:nvSpPr>
        <p:spPr>
          <a:xfrm>
            <a:off x="5477175" y="457202"/>
            <a:ext cx="1627500" cy="1280100"/>
          </a:xfrm>
          <a:prstGeom prst="rect">
            <a:avLst/>
          </a:prstGeom>
          <a:noFill/>
          <a:ln>
            <a:noFill/>
          </a:ln>
        </p:spPr>
      </p:sp>
      <p:sp>
        <p:nvSpPr>
          <p:cNvPr id="193" name="Google Shape;193;p27"/>
          <p:cNvSpPr>
            <a:spLocks noGrp="1"/>
          </p:cNvSpPr>
          <p:nvPr>
            <p:ph type="pic" idx="6"/>
          </p:nvPr>
        </p:nvSpPr>
        <p:spPr>
          <a:xfrm>
            <a:off x="7196200" y="457202"/>
            <a:ext cx="1627500" cy="1280100"/>
          </a:xfrm>
          <a:prstGeom prst="rect">
            <a:avLst/>
          </a:prstGeom>
          <a:noFill/>
          <a:ln>
            <a:noFill/>
          </a:ln>
        </p:spPr>
      </p:sp>
      <p:sp>
        <p:nvSpPr>
          <p:cNvPr id="194" name="Google Shape;194;p27"/>
          <p:cNvSpPr txBox="1">
            <a:spLocks noGrp="1"/>
          </p:cNvSpPr>
          <p:nvPr>
            <p:ph type="title"/>
          </p:nvPr>
        </p:nvSpPr>
        <p:spPr>
          <a:xfrm>
            <a:off x="221700" y="3568025"/>
            <a:ext cx="8700600" cy="1344300"/>
          </a:xfrm>
          <a:prstGeom prst="rect">
            <a:avLst/>
          </a:prstGeom>
        </p:spPr>
        <p:txBody>
          <a:bodyPr spcFirstLastPara="1" wrap="square" lIns="91425" tIns="91425" rIns="91425" bIns="91425" anchor="b" anchorCtr="0">
            <a:noAutofit/>
          </a:bodyPr>
          <a:lstStyle>
            <a:lvl1pPr lvl="0">
              <a:spcBef>
                <a:spcPts val="0"/>
              </a:spcBef>
              <a:spcAft>
                <a:spcPts val="0"/>
              </a:spcAft>
              <a:buNone/>
              <a:defRPr sz="8200">
                <a:solidFill>
                  <a:schemeClr val="dk1"/>
                </a:solidFill>
              </a:defRPr>
            </a:lvl1pPr>
            <a:lvl2pPr lvl="1">
              <a:spcBef>
                <a:spcPts val="0"/>
              </a:spcBef>
              <a:spcAft>
                <a:spcPts val="0"/>
              </a:spcAft>
              <a:buSzPts val="3000"/>
              <a:buFont typeface="Taviraj"/>
              <a:buNone/>
              <a:defRPr/>
            </a:lvl2pPr>
            <a:lvl3pPr lvl="2">
              <a:spcBef>
                <a:spcPts val="0"/>
              </a:spcBef>
              <a:spcAft>
                <a:spcPts val="0"/>
              </a:spcAft>
              <a:buSzPts val="3000"/>
              <a:buFont typeface="Taviraj"/>
              <a:buNone/>
              <a:defRPr/>
            </a:lvl3pPr>
            <a:lvl4pPr lvl="3">
              <a:spcBef>
                <a:spcPts val="0"/>
              </a:spcBef>
              <a:spcAft>
                <a:spcPts val="0"/>
              </a:spcAft>
              <a:buSzPts val="3000"/>
              <a:buFont typeface="Taviraj"/>
              <a:buNone/>
              <a:defRPr/>
            </a:lvl4pPr>
            <a:lvl5pPr lvl="4">
              <a:spcBef>
                <a:spcPts val="0"/>
              </a:spcBef>
              <a:spcAft>
                <a:spcPts val="0"/>
              </a:spcAft>
              <a:buSzPts val="3000"/>
              <a:buFont typeface="Taviraj"/>
              <a:buNone/>
              <a:defRPr/>
            </a:lvl5pPr>
            <a:lvl6pPr lvl="5">
              <a:spcBef>
                <a:spcPts val="0"/>
              </a:spcBef>
              <a:spcAft>
                <a:spcPts val="0"/>
              </a:spcAft>
              <a:buSzPts val="3000"/>
              <a:buFont typeface="Taviraj"/>
              <a:buNone/>
              <a:defRPr/>
            </a:lvl6pPr>
            <a:lvl7pPr lvl="6">
              <a:spcBef>
                <a:spcPts val="0"/>
              </a:spcBef>
              <a:spcAft>
                <a:spcPts val="0"/>
              </a:spcAft>
              <a:buSzPts val="3000"/>
              <a:buFont typeface="Taviraj"/>
              <a:buNone/>
              <a:defRPr/>
            </a:lvl7pPr>
            <a:lvl8pPr lvl="7">
              <a:spcBef>
                <a:spcPts val="0"/>
              </a:spcBef>
              <a:spcAft>
                <a:spcPts val="0"/>
              </a:spcAft>
              <a:buSzPts val="3000"/>
              <a:buFont typeface="Taviraj"/>
              <a:buNone/>
              <a:defRPr/>
            </a:lvl8pPr>
            <a:lvl9pPr lvl="8">
              <a:spcBef>
                <a:spcPts val="0"/>
              </a:spcBef>
              <a:spcAft>
                <a:spcPts val="0"/>
              </a:spcAft>
              <a:buSzPts val="3000"/>
              <a:buFont typeface="Taviraj"/>
              <a:buNone/>
              <a:defRPr/>
            </a:lvl9pPr>
          </a:lstStyle>
          <a:p>
            <a:endParaRPr/>
          </a:p>
        </p:txBody>
      </p:sp>
      <p:sp>
        <p:nvSpPr>
          <p:cNvPr id="195" name="Google Shape;195;p27"/>
          <p:cNvSpPr txBox="1">
            <a:spLocks noGrp="1"/>
          </p:cNvSpPr>
          <p:nvPr>
            <p:ph type="subTitle" idx="1"/>
          </p:nvPr>
        </p:nvSpPr>
        <p:spPr>
          <a:xfrm>
            <a:off x="320100" y="1855929"/>
            <a:ext cx="1627500" cy="210900"/>
          </a:xfrm>
          <a:prstGeom prst="rect">
            <a:avLst/>
          </a:prstGeom>
        </p:spPr>
        <p:txBody>
          <a:bodyPr spcFirstLastPara="1" wrap="square" lIns="0" tIns="91425" rIns="0" bIns="0" anchor="t" anchorCtr="0">
            <a:noAutofit/>
          </a:bodyPr>
          <a:lstStyle>
            <a:lvl1pPr lvl="0">
              <a:spcBef>
                <a:spcPts val="0"/>
              </a:spcBef>
              <a:spcAft>
                <a:spcPts val="0"/>
              </a:spcAft>
              <a:buSzPts val="1000"/>
              <a:buNone/>
              <a:defRPr sz="1000"/>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96" name="Google Shape;196;p27"/>
          <p:cNvSpPr txBox="1">
            <a:spLocks noGrp="1"/>
          </p:cNvSpPr>
          <p:nvPr>
            <p:ph type="subTitle" idx="7"/>
          </p:nvPr>
        </p:nvSpPr>
        <p:spPr>
          <a:xfrm>
            <a:off x="320100" y="2051571"/>
            <a:ext cx="1627500" cy="210900"/>
          </a:xfrm>
          <a:prstGeom prst="rect">
            <a:avLst/>
          </a:prstGeom>
        </p:spPr>
        <p:txBody>
          <a:bodyPr spcFirstLastPara="1" wrap="square" lIns="0" tIns="91425" rIns="0" bIns="0" anchor="t" anchorCtr="0">
            <a:noAutofit/>
          </a:bodyPr>
          <a:lstStyle>
            <a:lvl1pPr lvl="0">
              <a:spcBef>
                <a:spcPts val="0"/>
              </a:spcBef>
              <a:spcAft>
                <a:spcPts val="0"/>
              </a:spcAft>
              <a:buClr>
                <a:schemeClr val="lt1"/>
              </a:buClr>
              <a:buSzPts val="1000"/>
              <a:buFont typeface="Taviraj Light"/>
              <a:buNone/>
              <a:defRPr sz="1000">
                <a:solidFill>
                  <a:schemeClr val="lt1"/>
                </a:solidFill>
                <a:highlight>
                  <a:schemeClr val="accent2"/>
                </a:highlight>
                <a:latin typeface="Taviraj Light"/>
                <a:ea typeface="Taviraj Light"/>
                <a:cs typeface="Taviraj Light"/>
                <a:sym typeface="Taviraj Light"/>
              </a:defRPr>
            </a:lvl1pPr>
            <a:lvl2pPr lvl="1">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2pPr>
            <a:lvl3pPr lvl="2">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3pPr>
            <a:lvl4pPr lvl="3">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4pPr>
            <a:lvl5pPr lvl="4">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5pPr>
            <a:lvl6pPr lvl="5">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6pPr>
            <a:lvl7pPr lvl="6">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7pPr>
            <a:lvl8pPr lvl="7">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8pPr>
            <a:lvl9pPr lvl="8">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9pPr>
          </a:lstStyle>
          <a:p>
            <a:endParaRPr/>
          </a:p>
        </p:txBody>
      </p:sp>
      <p:sp>
        <p:nvSpPr>
          <p:cNvPr id="197" name="Google Shape;197;p27"/>
          <p:cNvSpPr txBox="1">
            <a:spLocks noGrp="1"/>
          </p:cNvSpPr>
          <p:nvPr>
            <p:ph type="subTitle" idx="8"/>
          </p:nvPr>
        </p:nvSpPr>
        <p:spPr>
          <a:xfrm>
            <a:off x="2039125" y="1855929"/>
            <a:ext cx="1627500" cy="210900"/>
          </a:xfrm>
          <a:prstGeom prst="rect">
            <a:avLst/>
          </a:prstGeom>
        </p:spPr>
        <p:txBody>
          <a:bodyPr spcFirstLastPara="1" wrap="square" lIns="0" tIns="91425" rIns="0" bIns="0" anchor="t" anchorCtr="0">
            <a:noAutofit/>
          </a:bodyPr>
          <a:lstStyle>
            <a:lvl1pPr lvl="0">
              <a:spcBef>
                <a:spcPts val="0"/>
              </a:spcBef>
              <a:spcAft>
                <a:spcPts val="0"/>
              </a:spcAft>
              <a:buSzPts val="1000"/>
              <a:buNone/>
              <a:defRPr sz="1000"/>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98" name="Google Shape;198;p27"/>
          <p:cNvSpPr txBox="1">
            <a:spLocks noGrp="1"/>
          </p:cNvSpPr>
          <p:nvPr>
            <p:ph type="subTitle" idx="9"/>
          </p:nvPr>
        </p:nvSpPr>
        <p:spPr>
          <a:xfrm>
            <a:off x="2039125" y="2051571"/>
            <a:ext cx="1627500" cy="210900"/>
          </a:xfrm>
          <a:prstGeom prst="rect">
            <a:avLst/>
          </a:prstGeom>
        </p:spPr>
        <p:txBody>
          <a:bodyPr spcFirstLastPara="1" wrap="square" lIns="0" tIns="91425" rIns="0" bIns="0" anchor="t" anchorCtr="0">
            <a:noAutofit/>
          </a:bodyPr>
          <a:lstStyle>
            <a:lvl1pPr lvl="0">
              <a:spcBef>
                <a:spcPts val="0"/>
              </a:spcBef>
              <a:spcAft>
                <a:spcPts val="0"/>
              </a:spcAft>
              <a:buClr>
                <a:schemeClr val="lt1"/>
              </a:buClr>
              <a:buSzPts val="1000"/>
              <a:buFont typeface="Taviraj Light"/>
              <a:buNone/>
              <a:defRPr sz="1000">
                <a:solidFill>
                  <a:schemeClr val="lt1"/>
                </a:solidFill>
                <a:highlight>
                  <a:schemeClr val="accent2"/>
                </a:highlight>
                <a:latin typeface="Taviraj Light"/>
                <a:ea typeface="Taviraj Light"/>
                <a:cs typeface="Taviraj Light"/>
                <a:sym typeface="Taviraj Light"/>
              </a:defRPr>
            </a:lvl1pPr>
            <a:lvl2pPr lvl="1">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2pPr>
            <a:lvl3pPr lvl="2">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3pPr>
            <a:lvl4pPr lvl="3">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4pPr>
            <a:lvl5pPr lvl="4">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5pPr>
            <a:lvl6pPr lvl="5">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6pPr>
            <a:lvl7pPr lvl="6">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7pPr>
            <a:lvl8pPr lvl="7">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8pPr>
            <a:lvl9pPr lvl="8">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9pPr>
          </a:lstStyle>
          <a:p>
            <a:endParaRPr/>
          </a:p>
        </p:txBody>
      </p:sp>
      <p:sp>
        <p:nvSpPr>
          <p:cNvPr id="199" name="Google Shape;199;p27"/>
          <p:cNvSpPr txBox="1">
            <a:spLocks noGrp="1"/>
          </p:cNvSpPr>
          <p:nvPr>
            <p:ph type="subTitle" idx="13"/>
          </p:nvPr>
        </p:nvSpPr>
        <p:spPr>
          <a:xfrm>
            <a:off x="3758150" y="1855929"/>
            <a:ext cx="1627500" cy="210900"/>
          </a:xfrm>
          <a:prstGeom prst="rect">
            <a:avLst/>
          </a:prstGeom>
        </p:spPr>
        <p:txBody>
          <a:bodyPr spcFirstLastPara="1" wrap="square" lIns="0" tIns="91425" rIns="0" bIns="0" anchor="t" anchorCtr="0">
            <a:noAutofit/>
          </a:bodyPr>
          <a:lstStyle>
            <a:lvl1pPr lvl="0">
              <a:spcBef>
                <a:spcPts val="0"/>
              </a:spcBef>
              <a:spcAft>
                <a:spcPts val="0"/>
              </a:spcAft>
              <a:buSzPts val="1000"/>
              <a:buNone/>
              <a:defRPr sz="1000"/>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00" name="Google Shape;200;p27"/>
          <p:cNvSpPr txBox="1">
            <a:spLocks noGrp="1"/>
          </p:cNvSpPr>
          <p:nvPr>
            <p:ph type="subTitle" idx="14"/>
          </p:nvPr>
        </p:nvSpPr>
        <p:spPr>
          <a:xfrm>
            <a:off x="3758150" y="2051571"/>
            <a:ext cx="1627500" cy="210900"/>
          </a:xfrm>
          <a:prstGeom prst="rect">
            <a:avLst/>
          </a:prstGeom>
        </p:spPr>
        <p:txBody>
          <a:bodyPr spcFirstLastPara="1" wrap="square" lIns="0" tIns="91425" rIns="0" bIns="0" anchor="t" anchorCtr="0">
            <a:noAutofit/>
          </a:bodyPr>
          <a:lstStyle>
            <a:lvl1pPr lvl="0">
              <a:spcBef>
                <a:spcPts val="0"/>
              </a:spcBef>
              <a:spcAft>
                <a:spcPts val="0"/>
              </a:spcAft>
              <a:buClr>
                <a:schemeClr val="lt1"/>
              </a:buClr>
              <a:buSzPts val="1000"/>
              <a:buFont typeface="Taviraj Light"/>
              <a:buNone/>
              <a:defRPr sz="1000">
                <a:solidFill>
                  <a:schemeClr val="lt1"/>
                </a:solidFill>
                <a:highlight>
                  <a:schemeClr val="accent2"/>
                </a:highlight>
                <a:latin typeface="Taviraj Light"/>
                <a:ea typeface="Taviraj Light"/>
                <a:cs typeface="Taviraj Light"/>
                <a:sym typeface="Taviraj Light"/>
              </a:defRPr>
            </a:lvl1pPr>
            <a:lvl2pPr lvl="1">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2pPr>
            <a:lvl3pPr lvl="2">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3pPr>
            <a:lvl4pPr lvl="3">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4pPr>
            <a:lvl5pPr lvl="4">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5pPr>
            <a:lvl6pPr lvl="5">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6pPr>
            <a:lvl7pPr lvl="6">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7pPr>
            <a:lvl8pPr lvl="7">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8pPr>
            <a:lvl9pPr lvl="8">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9pPr>
          </a:lstStyle>
          <a:p>
            <a:endParaRPr/>
          </a:p>
        </p:txBody>
      </p:sp>
      <p:sp>
        <p:nvSpPr>
          <p:cNvPr id="201" name="Google Shape;201;p27"/>
          <p:cNvSpPr txBox="1">
            <a:spLocks noGrp="1"/>
          </p:cNvSpPr>
          <p:nvPr>
            <p:ph type="subTitle" idx="15"/>
          </p:nvPr>
        </p:nvSpPr>
        <p:spPr>
          <a:xfrm>
            <a:off x="5477175" y="1855929"/>
            <a:ext cx="1627500" cy="210900"/>
          </a:xfrm>
          <a:prstGeom prst="rect">
            <a:avLst/>
          </a:prstGeom>
        </p:spPr>
        <p:txBody>
          <a:bodyPr spcFirstLastPara="1" wrap="square" lIns="0" tIns="91425" rIns="0" bIns="0" anchor="t" anchorCtr="0">
            <a:noAutofit/>
          </a:bodyPr>
          <a:lstStyle>
            <a:lvl1pPr lvl="0">
              <a:spcBef>
                <a:spcPts val="0"/>
              </a:spcBef>
              <a:spcAft>
                <a:spcPts val="0"/>
              </a:spcAft>
              <a:buSzPts val="1000"/>
              <a:buNone/>
              <a:defRPr sz="1000"/>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02" name="Google Shape;202;p27"/>
          <p:cNvSpPr txBox="1">
            <a:spLocks noGrp="1"/>
          </p:cNvSpPr>
          <p:nvPr>
            <p:ph type="subTitle" idx="16"/>
          </p:nvPr>
        </p:nvSpPr>
        <p:spPr>
          <a:xfrm>
            <a:off x="5477175" y="2051571"/>
            <a:ext cx="1627500" cy="210900"/>
          </a:xfrm>
          <a:prstGeom prst="rect">
            <a:avLst/>
          </a:prstGeom>
        </p:spPr>
        <p:txBody>
          <a:bodyPr spcFirstLastPara="1" wrap="square" lIns="0" tIns="91425" rIns="0" bIns="0" anchor="t" anchorCtr="0">
            <a:noAutofit/>
          </a:bodyPr>
          <a:lstStyle>
            <a:lvl1pPr lvl="0">
              <a:spcBef>
                <a:spcPts val="0"/>
              </a:spcBef>
              <a:spcAft>
                <a:spcPts val="0"/>
              </a:spcAft>
              <a:buClr>
                <a:schemeClr val="lt1"/>
              </a:buClr>
              <a:buSzPts val="1000"/>
              <a:buFont typeface="Taviraj Light"/>
              <a:buNone/>
              <a:defRPr sz="1000">
                <a:solidFill>
                  <a:schemeClr val="lt1"/>
                </a:solidFill>
                <a:highlight>
                  <a:schemeClr val="accent2"/>
                </a:highlight>
                <a:latin typeface="Taviraj Light"/>
                <a:ea typeface="Taviraj Light"/>
                <a:cs typeface="Taviraj Light"/>
                <a:sym typeface="Taviraj Light"/>
              </a:defRPr>
            </a:lvl1pPr>
            <a:lvl2pPr lvl="1">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2pPr>
            <a:lvl3pPr lvl="2">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3pPr>
            <a:lvl4pPr lvl="3">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4pPr>
            <a:lvl5pPr lvl="4">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5pPr>
            <a:lvl6pPr lvl="5">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6pPr>
            <a:lvl7pPr lvl="6">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7pPr>
            <a:lvl8pPr lvl="7">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8pPr>
            <a:lvl9pPr lvl="8">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9pPr>
          </a:lstStyle>
          <a:p>
            <a:endParaRPr/>
          </a:p>
        </p:txBody>
      </p:sp>
      <p:sp>
        <p:nvSpPr>
          <p:cNvPr id="203" name="Google Shape;203;p27"/>
          <p:cNvSpPr txBox="1">
            <a:spLocks noGrp="1"/>
          </p:cNvSpPr>
          <p:nvPr>
            <p:ph type="subTitle" idx="17"/>
          </p:nvPr>
        </p:nvSpPr>
        <p:spPr>
          <a:xfrm>
            <a:off x="7196200" y="1855929"/>
            <a:ext cx="1627500" cy="210900"/>
          </a:xfrm>
          <a:prstGeom prst="rect">
            <a:avLst/>
          </a:prstGeom>
        </p:spPr>
        <p:txBody>
          <a:bodyPr spcFirstLastPara="1" wrap="square" lIns="0" tIns="91425" rIns="0" bIns="0" anchor="t" anchorCtr="0">
            <a:noAutofit/>
          </a:bodyPr>
          <a:lstStyle>
            <a:lvl1pPr lvl="0">
              <a:spcBef>
                <a:spcPts val="0"/>
              </a:spcBef>
              <a:spcAft>
                <a:spcPts val="0"/>
              </a:spcAft>
              <a:buSzPts val="1000"/>
              <a:buNone/>
              <a:defRPr sz="1000"/>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04" name="Google Shape;204;p27"/>
          <p:cNvSpPr txBox="1">
            <a:spLocks noGrp="1"/>
          </p:cNvSpPr>
          <p:nvPr>
            <p:ph type="subTitle" idx="18"/>
          </p:nvPr>
        </p:nvSpPr>
        <p:spPr>
          <a:xfrm>
            <a:off x="7196200" y="2051571"/>
            <a:ext cx="1627500" cy="210900"/>
          </a:xfrm>
          <a:prstGeom prst="rect">
            <a:avLst/>
          </a:prstGeom>
        </p:spPr>
        <p:txBody>
          <a:bodyPr spcFirstLastPara="1" wrap="square" lIns="0" tIns="91425" rIns="0" bIns="0" anchor="t" anchorCtr="0">
            <a:noAutofit/>
          </a:bodyPr>
          <a:lstStyle>
            <a:lvl1pPr lvl="0">
              <a:spcBef>
                <a:spcPts val="0"/>
              </a:spcBef>
              <a:spcAft>
                <a:spcPts val="0"/>
              </a:spcAft>
              <a:buClr>
                <a:schemeClr val="lt1"/>
              </a:buClr>
              <a:buSzPts val="1000"/>
              <a:buFont typeface="Taviraj Light"/>
              <a:buNone/>
              <a:defRPr sz="1000">
                <a:solidFill>
                  <a:schemeClr val="lt1"/>
                </a:solidFill>
                <a:highlight>
                  <a:schemeClr val="accent2"/>
                </a:highlight>
                <a:latin typeface="Taviraj Light"/>
                <a:ea typeface="Taviraj Light"/>
                <a:cs typeface="Taviraj Light"/>
                <a:sym typeface="Taviraj Light"/>
              </a:defRPr>
            </a:lvl1pPr>
            <a:lvl2pPr lvl="1">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2pPr>
            <a:lvl3pPr lvl="2">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3pPr>
            <a:lvl4pPr lvl="3">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4pPr>
            <a:lvl5pPr lvl="4">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5pPr>
            <a:lvl6pPr lvl="5">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6pPr>
            <a:lvl7pPr lvl="6">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7pPr>
            <a:lvl8pPr lvl="7">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8pPr>
            <a:lvl9pPr lvl="8">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9pPr>
          </a:lstStyle>
          <a:p>
            <a:endParaRPr/>
          </a:p>
        </p:txBody>
      </p:sp>
      <p:sp>
        <p:nvSpPr>
          <p:cNvPr id="205" name="Google Shape;205;p27"/>
          <p:cNvSpPr txBox="1">
            <a:spLocks noGrp="1"/>
          </p:cNvSpPr>
          <p:nvPr>
            <p:ph type="subTitle" idx="19"/>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lvl1pPr>
            <a:lvl2pPr lvl="1">
              <a:spcBef>
                <a:spcPts val="0"/>
              </a:spcBef>
              <a:spcAft>
                <a:spcPts val="0"/>
              </a:spcAft>
              <a:buNone/>
              <a:defRPr sz="700"/>
            </a:lvl2pPr>
            <a:lvl3pPr lvl="2">
              <a:spcBef>
                <a:spcPts val="0"/>
              </a:spcBef>
              <a:spcAft>
                <a:spcPts val="0"/>
              </a:spcAft>
              <a:buNone/>
              <a:defRPr sz="700"/>
            </a:lvl3pPr>
            <a:lvl4pPr lvl="3">
              <a:spcBef>
                <a:spcPts val="0"/>
              </a:spcBef>
              <a:spcAft>
                <a:spcPts val="0"/>
              </a:spcAft>
              <a:buNone/>
              <a:defRPr sz="700"/>
            </a:lvl4pPr>
            <a:lvl5pPr lvl="4">
              <a:spcBef>
                <a:spcPts val="0"/>
              </a:spcBef>
              <a:spcAft>
                <a:spcPts val="0"/>
              </a:spcAft>
              <a:buNone/>
              <a:defRPr sz="700"/>
            </a:lvl5pPr>
            <a:lvl6pPr lvl="5">
              <a:spcBef>
                <a:spcPts val="0"/>
              </a:spcBef>
              <a:spcAft>
                <a:spcPts val="0"/>
              </a:spcAft>
              <a:buNone/>
              <a:defRPr sz="700"/>
            </a:lvl6pPr>
            <a:lvl7pPr lvl="6">
              <a:spcBef>
                <a:spcPts val="0"/>
              </a:spcBef>
              <a:spcAft>
                <a:spcPts val="0"/>
              </a:spcAft>
              <a:buNone/>
              <a:defRPr sz="700"/>
            </a:lvl7pPr>
            <a:lvl8pPr lvl="7">
              <a:spcBef>
                <a:spcPts val="0"/>
              </a:spcBef>
              <a:spcAft>
                <a:spcPts val="0"/>
              </a:spcAft>
              <a:buNone/>
              <a:defRPr sz="700"/>
            </a:lvl8pPr>
            <a:lvl9pPr lvl="8">
              <a:spcBef>
                <a:spcPts val="0"/>
              </a:spcBef>
              <a:spcAft>
                <a:spcPts val="0"/>
              </a:spcAft>
              <a:buNone/>
              <a:defRPr sz="700"/>
            </a:lvl9pPr>
          </a:lstStyle>
          <a:p>
            <a:endParaRPr/>
          </a:p>
        </p:txBody>
      </p:sp>
      <p:sp>
        <p:nvSpPr>
          <p:cNvPr id="206" name="Google Shape;206;p27"/>
          <p:cNvSpPr txBox="1">
            <a:spLocks noGrp="1"/>
          </p:cNvSpPr>
          <p:nvPr>
            <p:ph type="subTitle" idx="20"/>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lvl1pPr>
            <a:lvl2pPr lvl="1" algn="r">
              <a:spcBef>
                <a:spcPts val="0"/>
              </a:spcBef>
              <a:spcAft>
                <a:spcPts val="0"/>
              </a:spcAft>
              <a:buNone/>
              <a:defRPr sz="700"/>
            </a:lvl2pPr>
            <a:lvl3pPr lvl="2" algn="r">
              <a:spcBef>
                <a:spcPts val="0"/>
              </a:spcBef>
              <a:spcAft>
                <a:spcPts val="0"/>
              </a:spcAft>
              <a:buNone/>
              <a:defRPr sz="700"/>
            </a:lvl3pPr>
            <a:lvl4pPr lvl="3" algn="r">
              <a:spcBef>
                <a:spcPts val="0"/>
              </a:spcBef>
              <a:spcAft>
                <a:spcPts val="0"/>
              </a:spcAft>
              <a:buNone/>
              <a:defRPr sz="700"/>
            </a:lvl4pPr>
            <a:lvl5pPr lvl="4" algn="r">
              <a:spcBef>
                <a:spcPts val="0"/>
              </a:spcBef>
              <a:spcAft>
                <a:spcPts val="0"/>
              </a:spcAft>
              <a:buNone/>
              <a:defRPr sz="700"/>
            </a:lvl5pPr>
            <a:lvl6pPr lvl="5" algn="r">
              <a:spcBef>
                <a:spcPts val="0"/>
              </a:spcBef>
              <a:spcAft>
                <a:spcPts val="0"/>
              </a:spcAft>
              <a:buNone/>
              <a:defRPr sz="700"/>
            </a:lvl6pPr>
            <a:lvl7pPr lvl="6" algn="r">
              <a:spcBef>
                <a:spcPts val="0"/>
              </a:spcBef>
              <a:spcAft>
                <a:spcPts val="0"/>
              </a:spcAft>
              <a:buNone/>
              <a:defRPr sz="700"/>
            </a:lvl7pPr>
            <a:lvl8pPr lvl="7" algn="r">
              <a:spcBef>
                <a:spcPts val="0"/>
              </a:spcBef>
              <a:spcAft>
                <a:spcPts val="0"/>
              </a:spcAft>
              <a:buNone/>
              <a:defRPr sz="700"/>
            </a:lvl8pPr>
            <a:lvl9pPr lvl="8" algn="r">
              <a:spcBef>
                <a:spcPts val="0"/>
              </a:spcBef>
              <a:spcAft>
                <a:spcPts val="0"/>
              </a:spcAft>
              <a:buNone/>
              <a:defRPr sz="7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eet the team 2">
  <p:cSld name="CUSTOM_3_1_1_1_1_1">
    <p:spTree>
      <p:nvGrpSpPr>
        <p:cNvPr id="1" name="Shape 207"/>
        <p:cNvGrpSpPr/>
        <p:nvPr/>
      </p:nvGrpSpPr>
      <p:grpSpPr>
        <a:xfrm>
          <a:off x="0" y="0"/>
          <a:ext cx="0" cy="0"/>
          <a:chOff x="0" y="0"/>
          <a:chExt cx="0" cy="0"/>
        </a:xfrm>
      </p:grpSpPr>
      <p:sp>
        <p:nvSpPr>
          <p:cNvPr id="208" name="Google Shape;208;p28"/>
          <p:cNvSpPr>
            <a:spLocks noGrp="1"/>
          </p:cNvSpPr>
          <p:nvPr>
            <p:ph type="pic" idx="2"/>
          </p:nvPr>
        </p:nvSpPr>
        <p:spPr>
          <a:xfrm>
            <a:off x="3758250" y="457202"/>
            <a:ext cx="1627500" cy="1344300"/>
          </a:xfrm>
          <a:prstGeom prst="rect">
            <a:avLst/>
          </a:prstGeom>
          <a:noFill/>
          <a:ln>
            <a:noFill/>
          </a:ln>
        </p:spPr>
      </p:sp>
      <p:sp>
        <p:nvSpPr>
          <p:cNvPr id="209" name="Google Shape;209;p28"/>
          <p:cNvSpPr txBox="1">
            <a:spLocks noGrp="1"/>
          </p:cNvSpPr>
          <p:nvPr>
            <p:ph type="subTitle" idx="1"/>
          </p:nvPr>
        </p:nvSpPr>
        <p:spPr>
          <a:xfrm>
            <a:off x="5477150" y="457200"/>
            <a:ext cx="1719000" cy="210900"/>
          </a:xfrm>
          <a:prstGeom prst="rect">
            <a:avLst/>
          </a:prstGeom>
        </p:spPr>
        <p:txBody>
          <a:bodyPr spcFirstLastPara="1" wrap="square" lIns="0" tIns="0" rIns="0" bIns="0" anchor="t" anchorCtr="0">
            <a:noAutofit/>
          </a:bodyPr>
          <a:lstStyle>
            <a:lvl1pPr lvl="0">
              <a:spcBef>
                <a:spcPts val="0"/>
              </a:spcBef>
              <a:spcAft>
                <a:spcPts val="0"/>
              </a:spcAft>
              <a:buSzPts val="1000"/>
              <a:buFont typeface="Taviraj"/>
              <a:buNone/>
              <a:defRPr sz="1000">
                <a:latin typeface="Taviraj"/>
                <a:ea typeface="Taviraj"/>
                <a:cs typeface="Taviraj"/>
                <a:sym typeface="Taviraj"/>
              </a:defRPr>
            </a:lvl1pPr>
            <a:lvl2pPr lvl="1">
              <a:spcBef>
                <a:spcPts val="0"/>
              </a:spcBef>
              <a:spcAft>
                <a:spcPts val="0"/>
              </a:spcAft>
              <a:buSzPts val="1800"/>
              <a:buFont typeface="Taviraj Light"/>
              <a:buNone/>
              <a:defRPr>
                <a:latin typeface="Taviraj Light"/>
                <a:ea typeface="Taviraj Light"/>
                <a:cs typeface="Taviraj Light"/>
                <a:sym typeface="Taviraj Light"/>
              </a:defRPr>
            </a:lvl2pPr>
            <a:lvl3pPr lvl="2">
              <a:spcBef>
                <a:spcPts val="0"/>
              </a:spcBef>
              <a:spcAft>
                <a:spcPts val="0"/>
              </a:spcAft>
              <a:buSzPts val="1800"/>
              <a:buFont typeface="Taviraj Light"/>
              <a:buNone/>
              <a:defRPr>
                <a:latin typeface="Taviraj Light"/>
                <a:ea typeface="Taviraj Light"/>
                <a:cs typeface="Taviraj Light"/>
                <a:sym typeface="Taviraj Light"/>
              </a:defRPr>
            </a:lvl3pPr>
            <a:lvl4pPr lvl="3">
              <a:spcBef>
                <a:spcPts val="0"/>
              </a:spcBef>
              <a:spcAft>
                <a:spcPts val="0"/>
              </a:spcAft>
              <a:buSzPts val="1800"/>
              <a:buFont typeface="Taviraj Light"/>
              <a:buNone/>
              <a:defRPr>
                <a:latin typeface="Taviraj Light"/>
                <a:ea typeface="Taviraj Light"/>
                <a:cs typeface="Taviraj Light"/>
                <a:sym typeface="Taviraj Light"/>
              </a:defRPr>
            </a:lvl4pPr>
            <a:lvl5pPr lvl="4">
              <a:spcBef>
                <a:spcPts val="0"/>
              </a:spcBef>
              <a:spcAft>
                <a:spcPts val="0"/>
              </a:spcAft>
              <a:buSzPts val="1800"/>
              <a:buFont typeface="Taviraj Light"/>
              <a:buNone/>
              <a:defRPr>
                <a:latin typeface="Taviraj Light"/>
                <a:ea typeface="Taviraj Light"/>
                <a:cs typeface="Taviraj Light"/>
                <a:sym typeface="Taviraj Light"/>
              </a:defRPr>
            </a:lvl5pPr>
            <a:lvl6pPr lvl="5">
              <a:spcBef>
                <a:spcPts val="0"/>
              </a:spcBef>
              <a:spcAft>
                <a:spcPts val="0"/>
              </a:spcAft>
              <a:buSzPts val="1800"/>
              <a:buFont typeface="Taviraj Light"/>
              <a:buNone/>
              <a:defRPr>
                <a:latin typeface="Taviraj Light"/>
                <a:ea typeface="Taviraj Light"/>
                <a:cs typeface="Taviraj Light"/>
                <a:sym typeface="Taviraj Light"/>
              </a:defRPr>
            </a:lvl6pPr>
            <a:lvl7pPr lvl="6">
              <a:spcBef>
                <a:spcPts val="0"/>
              </a:spcBef>
              <a:spcAft>
                <a:spcPts val="0"/>
              </a:spcAft>
              <a:buSzPts val="1800"/>
              <a:buFont typeface="Taviraj Light"/>
              <a:buNone/>
              <a:defRPr>
                <a:latin typeface="Taviraj Light"/>
                <a:ea typeface="Taviraj Light"/>
                <a:cs typeface="Taviraj Light"/>
                <a:sym typeface="Taviraj Light"/>
              </a:defRPr>
            </a:lvl7pPr>
            <a:lvl8pPr lvl="7">
              <a:spcBef>
                <a:spcPts val="0"/>
              </a:spcBef>
              <a:spcAft>
                <a:spcPts val="0"/>
              </a:spcAft>
              <a:buSzPts val="1800"/>
              <a:buFont typeface="Taviraj Light"/>
              <a:buNone/>
              <a:defRPr>
                <a:latin typeface="Taviraj Light"/>
                <a:ea typeface="Taviraj Light"/>
                <a:cs typeface="Taviraj Light"/>
                <a:sym typeface="Taviraj Light"/>
              </a:defRPr>
            </a:lvl8pPr>
            <a:lvl9pPr lvl="8">
              <a:spcBef>
                <a:spcPts val="0"/>
              </a:spcBef>
              <a:spcAft>
                <a:spcPts val="0"/>
              </a:spcAft>
              <a:buSzPts val="1800"/>
              <a:buFont typeface="Taviraj Light"/>
              <a:buNone/>
              <a:defRPr>
                <a:latin typeface="Taviraj Light"/>
                <a:ea typeface="Taviraj Light"/>
                <a:cs typeface="Taviraj Light"/>
                <a:sym typeface="Taviraj Light"/>
              </a:defRPr>
            </a:lvl9pPr>
          </a:lstStyle>
          <a:p>
            <a:endParaRPr/>
          </a:p>
        </p:txBody>
      </p:sp>
      <p:sp>
        <p:nvSpPr>
          <p:cNvPr id="210" name="Google Shape;210;p28"/>
          <p:cNvSpPr txBox="1">
            <a:spLocks noGrp="1"/>
          </p:cNvSpPr>
          <p:nvPr>
            <p:ph type="subTitle" idx="3"/>
          </p:nvPr>
        </p:nvSpPr>
        <p:spPr>
          <a:xfrm>
            <a:off x="7575075" y="457200"/>
            <a:ext cx="1248600" cy="210900"/>
          </a:xfrm>
          <a:prstGeom prst="rect">
            <a:avLst/>
          </a:prstGeom>
        </p:spPr>
        <p:txBody>
          <a:bodyPr spcFirstLastPara="1" wrap="square" lIns="0" tIns="0" rIns="0" bIns="0" anchor="t" anchorCtr="0">
            <a:noAutofit/>
          </a:bodyPr>
          <a:lstStyle>
            <a:lvl1pPr lvl="0" algn="r">
              <a:spcBef>
                <a:spcPts val="0"/>
              </a:spcBef>
              <a:spcAft>
                <a:spcPts val="0"/>
              </a:spcAft>
              <a:buClr>
                <a:schemeClr val="lt1"/>
              </a:buClr>
              <a:buSzPts val="1000"/>
              <a:buFont typeface="Taviraj Light"/>
              <a:buNone/>
              <a:defRPr sz="1000">
                <a:solidFill>
                  <a:schemeClr val="lt1"/>
                </a:solidFill>
                <a:highlight>
                  <a:schemeClr val="accent2"/>
                </a:highlight>
                <a:latin typeface="Taviraj Light"/>
                <a:ea typeface="Taviraj Light"/>
                <a:cs typeface="Taviraj Light"/>
                <a:sym typeface="Taviraj Light"/>
              </a:defRPr>
            </a:lvl1pPr>
            <a:lvl2pPr lvl="1"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2pPr>
            <a:lvl3pPr lvl="2"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3pPr>
            <a:lvl4pPr lvl="3"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4pPr>
            <a:lvl5pPr lvl="4"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5pPr>
            <a:lvl6pPr lvl="5"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6pPr>
            <a:lvl7pPr lvl="6"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7pPr>
            <a:lvl8pPr lvl="7"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8pPr>
            <a:lvl9pPr lvl="8"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9pPr>
          </a:lstStyle>
          <a:p>
            <a:endParaRPr/>
          </a:p>
        </p:txBody>
      </p:sp>
      <p:sp>
        <p:nvSpPr>
          <p:cNvPr id="211" name="Google Shape;211;p28"/>
          <p:cNvSpPr>
            <a:spLocks noGrp="1"/>
          </p:cNvSpPr>
          <p:nvPr>
            <p:ph type="pic" idx="4"/>
          </p:nvPr>
        </p:nvSpPr>
        <p:spPr>
          <a:xfrm>
            <a:off x="3758250" y="1899602"/>
            <a:ext cx="1627500" cy="1344300"/>
          </a:xfrm>
          <a:prstGeom prst="rect">
            <a:avLst/>
          </a:prstGeom>
          <a:noFill/>
          <a:ln>
            <a:noFill/>
          </a:ln>
        </p:spPr>
      </p:sp>
      <p:sp>
        <p:nvSpPr>
          <p:cNvPr id="212" name="Google Shape;212;p28"/>
          <p:cNvSpPr>
            <a:spLocks noGrp="1"/>
          </p:cNvSpPr>
          <p:nvPr>
            <p:ph type="pic" idx="5"/>
          </p:nvPr>
        </p:nvSpPr>
        <p:spPr>
          <a:xfrm>
            <a:off x="3758250" y="3342002"/>
            <a:ext cx="1627500" cy="1344300"/>
          </a:xfrm>
          <a:prstGeom prst="rect">
            <a:avLst/>
          </a:prstGeom>
          <a:noFill/>
          <a:ln>
            <a:noFill/>
          </a:ln>
        </p:spPr>
      </p:sp>
      <p:sp>
        <p:nvSpPr>
          <p:cNvPr id="213" name="Google Shape;213;p28"/>
          <p:cNvSpPr txBox="1">
            <a:spLocks noGrp="1"/>
          </p:cNvSpPr>
          <p:nvPr>
            <p:ph type="body" idx="6"/>
          </p:nvPr>
        </p:nvSpPr>
        <p:spPr>
          <a:xfrm>
            <a:off x="5477150" y="915900"/>
            <a:ext cx="3346800" cy="757200"/>
          </a:xfrm>
          <a:prstGeom prst="rect">
            <a:avLst/>
          </a:prstGeom>
        </p:spPr>
        <p:txBody>
          <a:bodyPr spcFirstLastPara="1" wrap="square" lIns="0" tIns="91425" rIns="0" bIns="91425" anchor="t" anchorCtr="0">
            <a:spAutoFit/>
          </a:bodyPr>
          <a:lstStyle>
            <a:lvl1pPr marL="457200" lvl="0" indent="-292100">
              <a:spcBef>
                <a:spcPts val="0"/>
              </a:spcBef>
              <a:spcAft>
                <a:spcPts val="0"/>
              </a:spcAft>
              <a:buSzPts val="1000"/>
              <a:buChar char="●"/>
              <a:defRPr sz="1000"/>
            </a:lvl1pPr>
            <a:lvl2pPr marL="914400" lvl="1" indent="-292100">
              <a:spcBef>
                <a:spcPts val="800"/>
              </a:spcBef>
              <a:spcAft>
                <a:spcPts val="0"/>
              </a:spcAft>
              <a:buSzPts val="1000"/>
              <a:buChar char="○"/>
              <a:defRPr sz="1000"/>
            </a:lvl2pPr>
            <a:lvl3pPr marL="1371600" lvl="2" indent="-292100">
              <a:spcBef>
                <a:spcPts val="800"/>
              </a:spcBef>
              <a:spcAft>
                <a:spcPts val="0"/>
              </a:spcAft>
              <a:buSzPts val="1000"/>
              <a:buChar char="■"/>
              <a:defRPr sz="1000"/>
            </a:lvl3pPr>
            <a:lvl4pPr marL="1828800" lvl="3" indent="-292100">
              <a:spcBef>
                <a:spcPts val="800"/>
              </a:spcBef>
              <a:spcAft>
                <a:spcPts val="0"/>
              </a:spcAft>
              <a:buSzPts val="1000"/>
              <a:buChar char="●"/>
              <a:defRPr sz="1000"/>
            </a:lvl4pPr>
            <a:lvl5pPr marL="2286000" lvl="4" indent="-292100">
              <a:spcBef>
                <a:spcPts val="800"/>
              </a:spcBef>
              <a:spcAft>
                <a:spcPts val="0"/>
              </a:spcAft>
              <a:buSzPts val="1000"/>
              <a:buChar char="○"/>
              <a:defRPr sz="1000"/>
            </a:lvl5pPr>
            <a:lvl6pPr marL="2743200" lvl="5" indent="-292100">
              <a:spcBef>
                <a:spcPts val="800"/>
              </a:spcBef>
              <a:spcAft>
                <a:spcPts val="0"/>
              </a:spcAft>
              <a:buSzPts val="1000"/>
              <a:buChar char="■"/>
              <a:defRPr sz="1000"/>
            </a:lvl6pPr>
            <a:lvl7pPr marL="3200400" lvl="6" indent="-292100">
              <a:spcBef>
                <a:spcPts val="800"/>
              </a:spcBef>
              <a:spcAft>
                <a:spcPts val="0"/>
              </a:spcAft>
              <a:buSzPts val="1000"/>
              <a:buChar char="●"/>
              <a:defRPr sz="1000"/>
            </a:lvl7pPr>
            <a:lvl8pPr marL="3657600" lvl="7" indent="-292100">
              <a:spcBef>
                <a:spcPts val="800"/>
              </a:spcBef>
              <a:spcAft>
                <a:spcPts val="0"/>
              </a:spcAft>
              <a:buSzPts val="1000"/>
              <a:buChar char="○"/>
              <a:defRPr sz="1000"/>
            </a:lvl8pPr>
            <a:lvl9pPr marL="4114800" lvl="8" indent="-292100">
              <a:spcBef>
                <a:spcPts val="800"/>
              </a:spcBef>
              <a:spcAft>
                <a:spcPts val="800"/>
              </a:spcAft>
              <a:buSzPts val="1000"/>
              <a:buChar char="■"/>
              <a:defRPr sz="1000"/>
            </a:lvl9pPr>
          </a:lstStyle>
          <a:p>
            <a:endParaRPr/>
          </a:p>
        </p:txBody>
      </p:sp>
      <p:sp>
        <p:nvSpPr>
          <p:cNvPr id="214" name="Google Shape;214;p28"/>
          <p:cNvSpPr txBox="1">
            <a:spLocks noGrp="1"/>
          </p:cNvSpPr>
          <p:nvPr>
            <p:ph type="subTitle" idx="7"/>
          </p:nvPr>
        </p:nvSpPr>
        <p:spPr>
          <a:xfrm>
            <a:off x="5477150" y="1895400"/>
            <a:ext cx="1719000" cy="210900"/>
          </a:xfrm>
          <a:prstGeom prst="rect">
            <a:avLst/>
          </a:prstGeom>
        </p:spPr>
        <p:txBody>
          <a:bodyPr spcFirstLastPara="1" wrap="square" lIns="0" tIns="0" rIns="0" bIns="0" anchor="t" anchorCtr="0">
            <a:noAutofit/>
          </a:bodyPr>
          <a:lstStyle>
            <a:lvl1pPr lvl="0">
              <a:spcBef>
                <a:spcPts val="0"/>
              </a:spcBef>
              <a:spcAft>
                <a:spcPts val="0"/>
              </a:spcAft>
              <a:buSzPts val="1000"/>
              <a:buFont typeface="Taviraj"/>
              <a:buNone/>
              <a:defRPr sz="1000">
                <a:latin typeface="Taviraj"/>
                <a:ea typeface="Taviraj"/>
                <a:cs typeface="Taviraj"/>
                <a:sym typeface="Taviraj"/>
              </a:defRPr>
            </a:lvl1pPr>
            <a:lvl2pPr lvl="1">
              <a:spcBef>
                <a:spcPts val="0"/>
              </a:spcBef>
              <a:spcAft>
                <a:spcPts val="0"/>
              </a:spcAft>
              <a:buSzPts val="1800"/>
              <a:buFont typeface="Taviraj Light"/>
              <a:buNone/>
              <a:defRPr>
                <a:latin typeface="Taviraj Light"/>
                <a:ea typeface="Taviraj Light"/>
                <a:cs typeface="Taviraj Light"/>
                <a:sym typeface="Taviraj Light"/>
              </a:defRPr>
            </a:lvl2pPr>
            <a:lvl3pPr lvl="2">
              <a:spcBef>
                <a:spcPts val="0"/>
              </a:spcBef>
              <a:spcAft>
                <a:spcPts val="0"/>
              </a:spcAft>
              <a:buSzPts val="1800"/>
              <a:buFont typeface="Taviraj Light"/>
              <a:buNone/>
              <a:defRPr>
                <a:latin typeface="Taviraj Light"/>
                <a:ea typeface="Taviraj Light"/>
                <a:cs typeface="Taviraj Light"/>
                <a:sym typeface="Taviraj Light"/>
              </a:defRPr>
            </a:lvl3pPr>
            <a:lvl4pPr lvl="3">
              <a:spcBef>
                <a:spcPts val="0"/>
              </a:spcBef>
              <a:spcAft>
                <a:spcPts val="0"/>
              </a:spcAft>
              <a:buSzPts val="1800"/>
              <a:buFont typeface="Taviraj Light"/>
              <a:buNone/>
              <a:defRPr>
                <a:latin typeface="Taviraj Light"/>
                <a:ea typeface="Taviraj Light"/>
                <a:cs typeface="Taviraj Light"/>
                <a:sym typeface="Taviraj Light"/>
              </a:defRPr>
            </a:lvl4pPr>
            <a:lvl5pPr lvl="4">
              <a:spcBef>
                <a:spcPts val="0"/>
              </a:spcBef>
              <a:spcAft>
                <a:spcPts val="0"/>
              </a:spcAft>
              <a:buSzPts val="1800"/>
              <a:buFont typeface="Taviraj Light"/>
              <a:buNone/>
              <a:defRPr>
                <a:latin typeface="Taviraj Light"/>
                <a:ea typeface="Taviraj Light"/>
                <a:cs typeface="Taviraj Light"/>
                <a:sym typeface="Taviraj Light"/>
              </a:defRPr>
            </a:lvl5pPr>
            <a:lvl6pPr lvl="5">
              <a:spcBef>
                <a:spcPts val="0"/>
              </a:spcBef>
              <a:spcAft>
                <a:spcPts val="0"/>
              </a:spcAft>
              <a:buSzPts val="1800"/>
              <a:buFont typeface="Taviraj Light"/>
              <a:buNone/>
              <a:defRPr>
                <a:latin typeface="Taviraj Light"/>
                <a:ea typeface="Taviraj Light"/>
                <a:cs typeface="Taviraj Light"/>
                <a:sym typeface="Taviraj Light"/>
              </a:defRPr>
            </a:lvl6pPr>
            <a:lvl7pPr lvl="6">
              <a:spcBef>
                <a:spcPts val="0"/>
              </a:spcBef>
              <a:spcAft>
                <a:spcPts val="0"/>
              </a:spcAft>
              <a:buSzPts val="1800"/>
              <a:buFont typeface="Taviraj Light"/>
              <a:buNone/>
              <a:defRPr>
                <a:latin typeface="Taviraj Light"/>
                <a:ea typeface="Taviraj Light"/>
                <a:cs typeface="Taviraj Light"/>
                <a:sym typeface="Taviraj Light"/>
              </a:defRPr>
            </a:lvl7pPr>
            <a:lvl8pPr lvl="7">
              <a:spcBef>
                <a:spcPts val="0"/>
              </a:spcBef>
              <a:spcAft>
                <a:spcPts val="0"/>
              </a:spcAft>
              <a:buSzPts val="1800"/>
              <a:buFont typeface="Taviraj Light"/>
              <a:buNone/>
              <a:defRPr>
                <a:latin typeface="Taviraj Light"/>
                <a:ea typeface="Taviraj Light"/>
                <a:cs typeface="Taviraj Light"/>
                <a:sym typeface="Taviraj Light"/>
              </a:defRPr>
            </a:lvl8pPr>
            <a:lvl9pPr lvl="8">
              <a:spcBef>
                <a:spcPts val="0"/>
              </a:spcBef>
              <a:spcAft>
                <a:spcPts val="0"/>
              </a:spcAft>
              <a:buSzPts val="1800"/>
              <a:buFont typeface="Taviraj Light"/>
              <a:buNone/>
              <a:defRPr>
                <a:latin typeface="Taviraj Light"/>
                <a:ea typeface="Taviraj Light"/>
                <a:cs typeface="Taviraj Light"/>
                <a:sym typeface="Taviraj Light"/>
              </a:defRPr>
            </a:lvl9pPr>
          </a:lstStyle>
          <a:p>
            <a:endParaRPr/>
          </a:p>
        </p:txBody>
      </p:sp>
      <p:sp>
        <p:nvSpPr>
          <p:cNvPr id="215" name="Google Shape;215;p28"/>
          <p:cNvSpPr txBox="1">
            <a:spLocks noGrp="1"/>
          </p:cNvSpPr>
          <p:nvPr>
            <p:ph type="subTitle" idx="8"/>
          </p:nvPr>
        </p:nvSpPr>
        <p:spPr>
          <a:xfrm>
            <a:off x="7575075" y="1895400"/>
            <a:ext cx="1248600" cy="210900"/>
          </a:xfrm>
          <a:prstGeom prst="rect">
            <a:avLst/>
          </a:prstGeom>
        </p:spPr>
        <p:txBody>
          <a:bodyPr spcFirstLastPara="1" wrap="square" lIns="0" tIns="0" rIns="0" bIns="0" anchor="t" anchorCtr="0">
            <a:noAutofit/>
          </a:bodyPr>
          <a:lstStyle>
            <a:lvl1pPr lvl="0" algn="r">
              <a:spcBef>
                <a:spcPts val="0"/>
              </a:spcBef>
              <a:spcAft>
                <a:spcPts val="0"/>
              </a:spcAft>
              <a:buClr>
                <a:schemeClr val="lt1"/>
              </a:buClr>
              <a:buSzPts val="1000"/>
              <a:buFont typeface="Taviraj Light"/>
              <a:buNone/>
              <a:defRPr sz="1000">
                <a:solidFill>
                  <a:schemeClr val="lt1"/>
                </a:solidFill>
                <a:highlight>
                  <a:schemeClr val="accent2"/>
                </a:highlight>
                <a:latin typeface="Taviraj Light"/>
                <a:ea typeface="Taviraj Light"/>
                <a:cs typeface="Taviraj Light"/>
                <a:sym typeface="Taviraj Light"/>
              </a:defRPr>
            </a:lvl1pPr>
            <a:lvl2pPr lvl="1"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2pPr>
            <a:lvl3pPr lvl="2"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3pPr>
            <a:lvl4pPr lvl="3"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4pPr>
            <a:lvl5pPr lvl="4"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5pPr>
            <a:lvl6pPr lvl="5"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6pPr>
            <a:lvl7pPr lvl="6"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7pPr>
            <a:lvl8pPr lvl="7"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8pPr>
            <a:lvl9pPr lvl="8"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9pPr>
          </a:lstStyle>
          <a:p>
            <a:endParaRPr/>
          </a:p>
        </p:txBody>
      </p:sp>
      <p:sp>
        <p:nvSpPr>
          <p:cNvPr id="216" name="Google Shape;216;p28"/>
          <p:cNvSpPr txBox="1">
            <a:spLocks noGrp="1"/>
          </p:cNvSpPr>
          <p:nvPr>
            <p:ph type="body" idx="9"/>
          </p:nvPr>
        </p:nvSpPr>
        <p:spPr>
          <a:xfrm>
            <a:off x="5477150" y="2354100"/>
            <a:ext cx="3346800" cy="757200"/>
          </a:xfrm>
          <a:prstGeom prst="rect">
            <a:avLst/>
          </a:prstGeom>
        </p:spPr>
        <p:txBody>
          <a:bodyPr spcFirstLastPara="1" wrap="square" lIns="0" tIns="91425" rIns="0" bIns="91425" anchor="t" anchorCtr="0">
            <a:spAutoFit/>
          </a:bodyPr>
          <a:lstStyle>
            <a:lvl1pPr marL="457200" lvl="0" indent="-292100">
              <a:lnSpc>
                <a:spcPct val="115000"/>
              </a:lnSpc>
              <a:spcBef>
                <a:spcPts val="0"/>
              </a:spcBef>
              <a:spcAft>
                <a:spcPts val="0"/>
              </a:spcAft>
              <a:buClr>
                <a:schemeClr val="dk1"/>
              </a:buClr>
              <a:buSzPts val="1000"/>
              <a:buFont typeface="Inter Light"/>
              <a:buChar char="●"/>
              <a:defRPr sz="1000">
                <a:solidFill>
                  <a:schemeClr val="dk1"/>
                </a:solidFill>
              </a:defRPr>
            </a:lvl1pPr>
            <a:lvl2pPr marL="914400" lvl="1" indent="-292100">
              <a:lnSpc>
                <a:spcPct val="115000"/>
              </a:lnSpc>
              <a:spcBef>
                <a:spcPts val="800"/>
              </a:spcBef>
              <a:spcAft>
                <a:spcPts val="0"/>
              </a:spcAft>
              <a:buClr>
                <a:schemeClr val="dk1"/>
              </a:buClr>
              <a:buSzPts val="1000"/>
              <a:buFont typeface="Inter Light"/>
              <a:buChar char="○"/>
              <a:defRPr sz="1000">
                <a:solidFill>
                  <a:schemeClr val="dk1"/>
                </a:solidFill>
              </a:defRPr>
            </a:lvl2pPr>
            <a:lvl3pPr marL="1371600" lvl="2" indent="-292100">
              <a:lnSpc>
                <a:spcPct val="115000"/>
              </a:lnSpc>
              <a:spcBef>
                <a:spcPts val="800"/>
              </a:spcBef>
              <a:spcAft>
                <a:spcPts val="0"/>
              </a:spcAft>
              <a:buClr>
                <a:schemeClr val="dk1"/>
              </a:buClr>
              <a:buSzPts val="1000"/>
              <a:buFont typeface="Inter Light"/>
              <a:buChar char="■"/>
              <a:defRPr sz="1000">
                <a:solidFill>
                  <a:schemeClr val="dk1"/>
                </a:solidFill>
              </a:defRPr>
            </a:lvl3pPr>
            <a:lvl4pPr marL="1828800" lvl="3" indent="-292100">
              <a:lnSpc>
                <a:spcPct val="115000"/>
              </a:lnSpc>
              <a:spcBef>
                <a:spcPts val="800"/>
              </a:spcBef>
              <a:spcAft>
                <a:spcPts val="0"/>
              </a:spcAft>
              <a:buClr>
                <a:schemeClr val="dk1"/>
              </a:buClr>
              <a:buSzPts val="1000"/>
              <a:buFont typeface="Inter Light"/>
              <a:buChar char="●"/>
              <a:defRPr sz="1000">
                <a:solidFill>
                  <a:schemeClr val="dk1"/>
                </a:solidFill>
              </a:defRPr>
            </a:lvl4pPr>
            <a:lvl5pPr marL="2286000" lvl="4" indent="-292100">
              <a:lnSpc>
                <a:spcPct val="115000"/>
              </a:lnSpc>
              <a:spcBef>
                <a:spcPts val="800"/>
              </a:spcBef>
              <a:spcAft>
                <a:spcPts val="0"/>
              </a:spcAft>
              <a:buClr>
                <a:schemeClr val="dk1"/>
              </a:buClr>
              <a:buSzPts val="1000"/>
              <a:buFont typeface="Inter Light"/>
              <a:buChar char="○"/>
              <a:defRPr sz="1000">
                <a:solidFill>
                  <a:schemeClr val="dk1"/>
                </a:solidFill>
              </a:defRPr>
            </a:lvl5pPr>
            <a:lvl6pPr marL="2743200" lvl="5" indent="-292100">
              <a:lnSpc>
                <a:spcPct val="115000"/>
              </a:lnSpc>
              <a:spcBef>
                <a:spcPts val="800"/>
              </a:spcBef>
              <a:spcAft>
                <a:spcPts val="0"/>
              </a:spcAft>
              <a:buClr>
                <a:schemeClr val="dk1"/>
              </a:buClr>
              <a:buSzPts val="1000"/>
              <a:buFont typeface="Inter Light"/>
              <a:buChar char="■"/>
              <a:defRPr sz="1000">
                <a:solidFill>
                  <a:schemeClr val="dk1"/>
                </a:solidFill>
              </a:defRPr>
            </a:lvl6pPr>
            <a:lvl7pPr marL="3200400" lvl="6" indent="-292100">
              <a:lnSpc>
                <a:spcPct val="115000"/>
              </a:lnSpc>
              <a:spcBef>
                <a:spcPts val="800"/>
              </a:spcBef>
              <a:spcAft>
                <a:spcPts val="0"/>
              </a:spcAft>
              <a:buClr>
                <a:schemeClr val="dk1"/>
              </a:buClr>
              <a:buSzPts val="1000"/>
              <a:buFont typeface="Inter Light"/>
              <a:buChar char="●"/>
              <a:defRPr sz="1000">
                <a:solidFill>
                  <a:schemeClr val="dk1"/>
                </a:solidFill>
              </a:defRPr>
            </a:lvl7pPr>
            <a:lvl8pPr marL="3657600" lvl="7" indent="-292100">
              <a:lnSpc>
                <a:spcPct val="115000"/>
              </a:lnSpc>
              <a:spcBef>
                <a:spcPts val="800"/>
              </a:spcBef>
              <a:spcAft>
                <a:spcPts val="0"/>
              </a:spcAft>
              <a:buClr>
                <a:schemeClr val="dk1"/>
              </a:buClr>
              <a:buSzPts val="1000"/>
              <a:buFont typeface="Inter Light"/>
              <a:buChar char="○"/>
              <a:defRPr sz="1000">
                <a:solidFill>
                  <a:schemeClr val="dk1"/>
                </a:solidFill>
              </a:defRPr>
            </a:lvl8pPr>
            <a:lvl9pPr marL="4114800" lvl="8" indent="-292100">
              <a:lnSpc>
                <a:spcPct val="115000"/>
              </a:lnSpc>
              <a:spcBef>
                <a:spcPts val="800"/>
              </a:spcBef>
              <a:spcAft>
                <a:spcPts val="800"/>
              </a:spcAft>
              <a:buClr>
                <a:schemeClr val="dk1"/>
              </a:buClr>
              <a:buSzPts val="1000"/>
              <a:buFont typeface="Inter Light"/>
              <a:buChar char="■"/>
              <a:defRPr sz="1000">
                <a:solidFill>
                  <a:schemeClr val="dk1"/>
                </a:solidFill>
              </a:defRPr>
            </a:lvl9pPr>
          </a:lstStyle>
          <a:p>
            <a:endParaRPr/>
          </a:p>
        </p:txBody>
      </p:sp>
      <p:sp>
        <p:nvSpPr>
          <p:cNvPr id="217" name="Google Shape;217;p28"/>
          <p:cNvSpPr txBox="1">
            <a:spLocks noGrp="1"/>
          </p:cNvSpPr>
          <p:nvPr>
            <p:ph type="subTitle" idx="13"/>
          </p:nvPr>
        </p:nvSpPr>
        <p:spPr>
          <a:xfrm>
            <a:off x="5477150" y="3333600"/>
            <a:ext cx="1719000" cy="210900"/>
          </a:xfrm>
          <a:prstGeom prst="rect">
            <a:avLst/>
          </a:prstGeom>
        </p:spPr>
        <p:txBody>
          <a:bodyPr spcFirstLastPara="1" wrap="square" lIns="0" tIns="0" rIns="0" bIns="0" anchor="t" anchorCtr="0">
            <a:noAutofit/>
          </a:bodyPr>
          <a:lstStyle>
            <a:lvl1pPr lvl="0">
              <a:spcBef>
                <a:spcPts val="0"/>
              </a:spcBef>
              <a:spcAft>
                <a:spcPts val="0"/>
              </a:spcAft>
              <a:buSzPts val="1000"/>
              <a:buFont typeface="Taviraj"/>
              <a:buNone/>
              <a:defRPr sz="1000">
                <a:latin typeface="Taviraj"/>
                <a:ea typeface="Taviraj"/>
                <a:cs typeface="Taviraj"/>
                <a:sym typeface="Taviraj"/>
              </a:defRPr>
            </a:lvl1pPr>
            <a:lvl2pPr lvl="1">
              <a:spcBef>
                <a:spcPts val="0"/>
              </a:spcBef>
              <a:spcAft>
                <a:spcPts val="0"/>
              </a:spcAft>
              <a:buSzPts val="1800"/>
              <a:buFont typeface="Taviraj Light"/>
              <a:buNone/>
              <a:defRPr>
                <a:latin typeface="Taviraj Light"/>
                <a:ea typeface="Taviraj Light"/>
                <a:cs typeface="Taviraj Light"/>
                <a:sym typeface="Taviraj Light"/>
              </a:defRPr>
            </a:lvl2pPr>
            <a:lvl3pPr lvl="2">
              <a:spcBef>
                <a:spcPts val="0"/>
              </a:spcBef>
              <a:spcAft>
                <a:spcPts val="0"/>
              </a:spcAft>
              <a:buSzPts val="1800"/>
              <a:buFont typeface="Taviraj Light"/>
              <a:buNone/>
              <a:defRPr>
                <a:latin typeface="Taviraj Light"/>
                <a:ea typeface="Taviraj Light"/>
                <a:cs typeface="Taviraj Light"/>
                <a:sym typeface="Taviraj Light"/>
              </a:defRPr>
            </a:lvl3pPr>
            <a:lvl4pPr lvl="3">
              <a:spcBef>
                <a:spcPts val="0"/>
              </a:spcBef>
              <a:spcAft>
                <a:spcPts val="0"/>
              </a:spcAft>
              <a:buSzPts val="1800"/>
              <a:buFont typeface="Taviraj Light"/>
              <a:buNone/>
              <a:defRPr>
                <a:latin typeface="Taviraj Light"/>
                <a:ea typeface="Taviraj Light"/>
                <a:cs typeface="Taviraj Light"/>
                <a:sym typeface="Taviraj Light"/>
              </a:defRPr>
            </a:lvl4pPr>
            <a:lvl5pPr lvl="4">
              <a:spcBef>
                <a:spcPts val="0"/>
              </a:spcBef>
              <a:spcAft>
                <a:spcPts val="0"/>
              </a:spcAft>
              <a:buSzPts val="1800"/>
              <a:buFont typeface="Taviraj Light"/>
              <a:buNone/>
              <a:defRPr>
                <a:latin typeface="Taviraj Light"/>
                <a:ea typeface="Taviraj Light"/>
                <a:cs typeface="Taviraj Light"/>
                <a:sym typeface="Taviraj Light"/>
              </a:defRPr>
            </a:lvl5pPr>
            <a:lvl6pPr lvl="5">
              <a:spcBef>
                <a:spcPts val="0"/>
              </a:spcBef>
              <a:spcAft>
                <a:spcPts val="0"/>
              </a:spcAft>
              <a:buSzPts val="1800"/>
              <a:buFont typeface="Taviraj Light"/>
              <a:buNone/>
              <a:defRPr>
                <a:latin typeface="Taviraj Light"/>
                <a:ea typeface="Taviraj Light"/>
                <a:cs typeface="Taviraj Light"/>
                <a:sym typeface="Taviraj Light"/>
              </a:defRPr>
            </a:lvl6pPr>
            <a:lvl7pPr lvl="6">
              <a:spcBef>
                <a:spcPts val="0"/>
              </a:spcBef>
              <a:spcAft>
                <a:spcPts val="0"/>
              </a:spcAft>
              <a:buSzPts val="1800"/>
              <a:buFont typeface="Taviraj Light"/>
              <a:buNone/>
              <a:defRPr>
                <a:latin typeface="Taviraj Light"/>
                <a:ea typeface="Taviraj Light"/>
                <a:cs typeface="Taviraj Light"/>
                <a:sym typeface="Taviraj Light"/>
              </a:defRPr>
            </a:lvl7pPr>
            <a:lvl8pPr lvl="7">
              <a:spcBef>
                <a:spcPts val="0"/>
              </a:spcBef>
              <a:spcAft>
                <a:spcPts val="0"/>
              </a:spcAft>
              <a:buSzPts val="1800"/>
              <a:buFont typeface="Taviraj Light"/>
              <a:buNone/>
              <a:defRPr>
                <a:latin typeface="Taviraj Light"/>
                <a:ea typeface="Taviraj Light"/>
                <a:cs typeface="Taviraj Light"/>
                <a:sym typeface="Taviraj Light"/>
              </a:defRPr>
            </a:lvl8pPr>
            <a:lvl9pPr lvl="8">
              <a:spcBef>
                <a:spcPts val="0"/>
              </a:spcBef>
              <a:spcAft>
                <a:spcPts val="0"/>
              </a:spcAft>
              <a:buSzPts val="1800"/>
              <a:buFont typeface="Taviraj Light"/>
              <a:buNone/>
              <a:defRPr>
                <a:latin typeface="Taviraj Light"/>
                <a:ea typeface="Taviraj Light"/>
                <a:cs typeface="Taviraj Light"/>
                <a:sym typeface="Taviraj Light"/>
              </a:defRPr>
            </a:lvl9pPr>
          </a:lstStyle>
          <a:p>
            <a:endParaRPr/>
          </a:p>
        </p:txBody>
      </p:sp>
      <p:sp>
        <p:nvSpPr>
          <p:cNvPr id="218" name="Google Shape;218;p28"/>
          <p:cNvSpPr txBox="1">
            <a:spLocks noGrp="1"/>
          </p:cNvSpPr>
          <p:nvPr>
            <p:ph type="subTitle" idx="14"/>
          </p:nvPr>
        </p:nvSpPr>
        <p:spPr>
          <a:xfrm>
            <a:off x="7575075" y="3333600"/>
            <a:ext cx="1248600" cy="210900"/>
          </a:xfrm>
          <a:prstGeom prst="rect">
            <a:avLst/>
          </a:prstGeom>
        </p:spPr>
        <p:txBody>
          <a:bodyPr spcFirstLastPara="1" wrap="square" lIns="0" tIns="0" rIns="0" bIns="0" anchor="t" anchorCtr="0">
            <a:noAutofit/>
          </a:bodyPr>
          <a:lstStyle>
            <a:lvl1pPr lvl="0" algn="r">
              <a:spcBef>
                <a:spcPts val="0"/>
              </a:spcBef>
              <a:spcAft>
                <a:spcPts val="0"/>
              </a:spcAft>
              <a:buClr>
                <a:schemeClr val="lt1"/>
              </a:buClr>
              <a:buSzPts val="1000"/>
              <a:buFont typeface="Taviraj Light"/>
              <a:buNone/>
              <a:defRPr sz="1000">
                <a:solidFill>
                  <a:schemeClr val="lt1"/>
                </a:solidFill>
                <a:highlight>
                  <a:schemeClr val="accent2"/>
                </a:highlight>
                <a:latin typeface="Taviraj Light"/>
                <a:ea typeface="Taviraj Light"/>
                <a:cs typeface="Taviraj Light"/>
                <a:sym typeface="Taviraj Light"/>
              </a:defRPr>
            </a:lvl1pPr>
            <a:lvl2pPr lvl="1"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2pPr>
            <a:lvl3pPr lvl="2"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3pPr>
            <a:lvl4pPr lvl="3"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4pPr>
            <a:lvl5pPr lvl="4"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5pPr>
            <a:lvl6pPr lvl="5"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6pPr>
            <a:lvl7pPr lvl="6"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7pPr>
            <a:lvl8pPr lvl="7"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8pPr>
            <a:lvl9pPr lvl="8" algn="r">
              <a:spcBef>
                <a:spcPts val="0"/>
              </a:spcBef>
              <a:spcAft>
                <a:spcPts val="0"/>
              </a:spcAft>
              <a:buClr>
                <a:schemeClr val="lt1"/>
              </a:buClr>
              <a:buSzPts val="1800"/>
              <a:buFont typeface="Taviraj Light"/>
              <a:buNone/>
              <a:defRPr>
                <a:solidFill>
                  <a:schemeClr val="lt1"/>
                </a:solidFill>
                <a:highlight>
                  <a:schemeClr val="accent2"/>
                </a:highlight>
                <a:latin typeface="Taviraj Light"/>
                <a:ea typeface="Taviraj Light"/>
                <a:cs typeface="Taviraj Light"/>
                <a:sym typeface="Taviraj Light"/>
              </a:defRPr>
            </a:lvl9pPr>
          </a:lstStyle>
          <a:p>
            <a:endParaRPr/>
          </a:p>
        </p:txBody>
      </p:sp>
      <p:sp>
        <p:nvSpPr>
          <p:cNvPr id="219" name="Google Shape;219;p28"/>
          <p:cNvSpPr txBox="1">
            <a:spLocks noGrp="1"/>
          </p:cNvSpPr>
          <p:nvPr>
            <p:ph type="body" idx="15"/>
          </p:nvPr>
        </p:nvSpPr>
        <p:spPr>
          <a:xfrm>
            <a:off x="5477150" y="3792300"/>
            <a:ext cx="3346800" cy="757200"/>
          </a:xfrm>
          <a:prstGeom prst="rect">
            <a:avLst/>
          </a:prstGeom>
        </p:spPr>
        <p:txBody>
          <a:bodyPr spcFirstLastPara="1" wrap="square" lIns="0" tIns="91425" rIns="0" bIns="91425" anchor="t" anchorCtr="0">
            <a:spAutoFit/>
          </a:bodyPr>
          <a:lstStyle>
            <a:lvl1pPr marL="457200" lvl="0" indent="-292100">
              <a:lnSpc>
                <a:spcPct val="115000"/>
              </a:lnSpc>
              <a:spcBef>
                <a:spcPts val="0"/>
              </a:spcBef>
              <a:spcAft>
                <a:spcPts val="0"/>
              </a:spcAft>
              <a:buClr>
                <a:schemeClr val="dk1"/>
              </a:buClr>
              <a:buSzPts val="1000"/>
              <a:buFont typeface="Inter Light"/>
              <a:buChar char="●"/>
              <a:defRPr sz="1000">
                <a:solidFill>
                  <a:schemeClr val="dk1"/>
                </a:solidFill>
              </a:defRPr>
            </a:lvl1pPr>
            <a:lvl2pPr marL="914400" lvl="1" indent="-292100">
              <a:lnSpc>
                <a:spcPct val="115000"/>
              </a:lnSpc>
              <a:spcBef>
                <a:spcPts val="800"/>
              </a:spcBef>
              <a:spcAft>
                <a:spcPts val="0"/>
              </a:spcAft>
              <a:buClr>
                <a:schemeClr val="dk1"/>
              </a:buClr>
              <a:buSzPts val="1000"/>
              <a:buFont typeface="Inter Light"/>
              <a:buChar char="○"/>
              <a:defRPr sz="1000">
                <a:solidFill>
                  <a:schemeClr val="dk1"/>
                </a:solidFill>
              </a:defRPr>
            </a:lvl2pPr>
            <a:lvl3pPr marL="1371600" lvl="2" indent="-292100">
              <a:lnSpc>
                <a:spcPct val="115000"/>
              </a:lnSpc>
              <a:spcBef>
                <a:spcPts val="800"/>
              </a:spcBef>
              <a:spcAft>
                <a:spcPts val="0"/>
              </a:spcAft>
              <a:buClr>
                <a:schemeClr val="dk1"/>
              </a:buClr>
              <a:buSzPts val="1000"/>
              <a:buFont typeface="Inter Light"/>
              <a:buChar char="■"/>
              <a:defRPr sz="1000">
                <a:solidFill>
                  <a:schemeClr val="dk1"/>
                </a:solidFill>
              </a:defRPr>
            </a:lvl3pPr>
            <a:lvl4pPr marL="1828800" lvl="3" indent="-292100">
              <a:lnSpc>
                <a:spcPct val="115000"/>
              </a:lnSpc>
              <a:spcBef>
                <a:spcPts val="800"/>
              </a:spcBef>
              <a:spcAft>
                <a:spcPts val="0"/>
              </a:spcAft>
              <a:buClr>
                <a:schemeClr val="dk1"/>
              </a:buClr>
              <a:buSzPts val="1000"/>
              <a:buFont typeface="Inter Light"/>
              <a:buChar char="●"/>
              <a:defRPr sz="1000">
                <a:solidFill>
                  <a:schemeClr val="dk1"/>
                </a:solidFill>
              </a:defRPr>
            </a:lvl4pPr>
            <a:lvl5pPr marL="2286000" lvl="4" indent="-292100">
              <a:lnSpc>
                <a:spcPct val="115000"/>
              </a:lnSpc>
              <a:spcBef>
                <a:spcPts val="800"/>
              </a:spcBef>
              <a:spcAft>
                <a:spcPts val="0"/>
              </a:spcAft>
              <a:buClr>
                <a:schemeClr val="dk1"/>
              </a:buClr>
              <a:buSzPts val="1000"/>
              <a:buFont typeface="Inter Light"/>
              <a:buChar char="○"/>
              <a:defRPr sz="1000">
                <a:solidFill>
                  <a:schemeClr val="dk1"/>
                </a:solidFill>
              </a:defRPr>
            </a:lvl5pPr>
            <a:lvl6pPr marL="2743200" lvl="5" indent="-292100">
              <a:lnSpc>
                <a:spcPct val="115000"/>
              </a:lnSpc>
              <a:spcBef>
                <a:spcPts val="800"/>
              </a:spcBef>
              <a:spcAft>
                <a:spcPts val="0"/>
              </a:spcAft>
              <a:buClr>
                <a:schemeClr val="dk1"/>
              </a:buClr>
              <a:buSzPts val="1000"/>
              <a:buFont typeface="Inter Light"/>
              <a:buChar char="■"/>
              <a:defRPr sz="1000">
                <a:solidFill>
                  <a:schemeClr val="dk1"/>
                </a:solidFill>
              </a:defRPr>
            </a:lvl6pPr>
            <a:lvl7pPr marL="3200400" lvl="6" indent="-292100">
              <a:lnSpc>
                <a:spcPct val="115000"/>
              </a:lnSpc>
              <a:spcBef>
                <a:spcPts val="800"/>
              </a:spcBef>
              <a:spcAft>
                <a:spcPts val="0"/>
              </a:spcAft>
              <a:buClr>
                <a:schemeClr val="dk1"/>
              </a:buClr>
              <a:buSzPts val="1000"/>
              <a:buFont typeface="Inter Light"/>
              <a:buChar char="●"/>
              <a:defRPr sz="1000">
                <a:solidFill>
                  <a:schemeClr val="dk1"/>
                </a:solidFill>
              </a:defRPr>
            </a:lvl7pPr>
            <a:lvl8pPr marL="3657600" lvl="7" indent="-292100">
              <a:lnSpc>
                <a:spcPct val="115000"/>
              </a:lnSpc>
              <a:spcBef>
                <a:spcPts val="800"/>
              </a:spcBef>
              <a:spcAft>
                <a:spcPts val="0"/>
              </a:spcAft>
              <a:buClr>
                <a:schemeClr val="dk1"/>
              </a:buClr>
              <a:buSzPts val="1000"/>
              <a:buFont typeface="Inter Light"/>
              <a:buChar char="○"/>
              <a:defRPr sz="1000">
                <a:solidFill>
                  <a:schemeClr val="dk1"/>
                </a:solidFill>
              </a:defRPr>
            </a:lvl8pPr>
            <a:lvl9pPr marL="4114800" lvl="8" indent="-292100">
              <a:lnSpc>
                <a:spcPct val="115000"/>
              </a:lnSpc>
              <a:spcBef>
                <a:spcPts val="800"/>
              </a:spcBef>
              <a:spcAft>
                <a:spcPts val="800"/>
              </a:spcAft>
              <a:buClr>
                <a:schemeClr val="dk1"/>
              </a:buClr>
              <a:buSzPts val="1000"/>
              <a:buFont typeface="Inter Light"/>
              <a:buChar char="■"/>
              <a:defRPr sz="1000">
                <a:solidFill>
                  <a:schemeClr val="dk1"/>
                </a:solidFill>
              </a:defRPr>
            </a:lvl9pPr>
          </a:lstStyle>
          <a:p>
            <a:endParaRPr/>
          </a:p>
        </p:txBody>
      </p:sp>
      <p:sp>
        <p:nvSpPr>
          <p:cNvPr id="220" name="Google Shape;220;p28"/>
          <p:cNvSpPr txBox="1">
            <a:spLocks noGrp="1"/>
          </p:cNvSpPr>
          <p:nvPr>
            <p:ph type="subTitle" idx="16"/>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lvl1pPr>
            <a:lvl2pPr lvl="1">
              <a:spcBef>
                <a:spcPts val="0"/>
              </a:spcBef>
              <a:spcAft>
                <a:spcPts val="0"/>
              </a:spcAft>
              <a:buNone/>
              <a:defRPr sz="700"/>
            </a:lvl2pPr>
            <a:lvl3pPr lvl="2">
              <a:spcBef>
                <a:spcPts val="0"/>
              </a:spcBef>
              <a:spcAft>
                <a:spcPts val="0"/>
              </a:spcAft>
              <a:buNone/>
              <a:defRPr sz="700"/>
            </a:lvl3pPr>
            <a:lvl4pPr lvl="3">
              <a:spcBef>
                <a:spcPts val="0"/>
              </a:spcBef>
              <a:spcAft>
                <a:spcPts val="0"/>
              </a:spcAft>
              <a:buNone/>
              <a:defRPr sz="700"/>
            </a:lvl4pPr>
            <a:lvl5pPr lvl="4">
              <a:spcBef>
                <a:spcPts val="0"/>
              </a:spcBef>
              <a:spcAft>
                <a:spcPts val="0"/>
              </a:spcAft>
              <a:buNone/>
              <a:defRPr sz="700"/>
            </a:lvl5pPr>
            <a:lvl6pPr lvl="5">
              <a:spcBef>
                <a:spcPts val="0"/>
              </a:spcBef>
              <a:spcAft>
                <a:spcPts val="0"/>
              </a:spcAft>
              <a:buNone/>
              <a:defRPr sz="700"/>
            </a:lvl6pPr>
            <a:lvl7pPr lvl="6">
              <a:spcBef>
                <a:spcPts val="0"/>
              </a:spcBef>
              <a:spcAft>
                <a:spcPts val="0"/>
              </a:spcAft>
              <a:buNone/>
              <a:defRPr sz="700"/>
            </a:lvl7pPr>
            <a:lvl8pPr lvl="7">
              <a:spcBef>
                <a:spcPts val="0"/>
              </a:spcBef>
              <a:spcAft>
                <a:spcPts val="0"/>
              </a:spcAft>
              <a:buNone/>
              <a:defRPr sz="700"/>
            </a:lvl8pPr>
            <a:lvl9pPr lvl="8">
              <a:spcBef>
                <a:spcPts val="0"/>
              </a:spcBef>
              <a:spcAft>
                <a:spcPts val="0"/>
              </a:spcAft>
              <a:buNone/>
              <a:defRPr sz="700"/>
            </a:lvl9pPr>
          </a:lstStyle>
          <a:p>
            <a:endParaRPr/>
          </a:p>
        </p:txBody>
      </p:sp>
      <p:sp>
        <p:nvSpPr>
          <p:cNvPr id="221" name="Google Shape;221;p28"/>
          <p:cNvSpPr txBox="1">
            <a:spLocks noGrp="1"/>
          </p:cNvSpPr>
          <p:nvPr>
            <p:ph type="subTitle" idx="17"/>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lvl1pPr>
            <a:lvl2pPr lvl="1" algn="r">
              <a:spcBef>
                <a:spcPts val="0"/>
              </a:spcBef>
              <a:spcAft>
                <a:spcPts val="0"/>
              </a:spcAft>
              <a:buNone/>
              <a:defRPr sz="700"/>
            </a:lvl2pPr>
            <a:lvl3pPr lvl="2" algn="r">
              <a:spcBef>
                <a:spcPts val="0"/>
              </a:spcBef>
              <a:spcAft>
                <a:spcPts val="0"/>
              </a:spcAft>
              <a:buNone/>
              <a:defRPr sz="700"/>
            </a:lvl3pPr>
            <a:lvl4pPr lvl="3" algn="r">
              <a:spcBef>
                <a:spcPts val="0"/>
              </a:spcBef>
              <a:spcAft>
                <a:spcPts val="0"/>
              </a:spcAft>
              <a:buNone/>
              <a:defRPr sz="700"/>
            </a:lvl4pPr>
            <a:lvl5pPr lvl="4" algn="r">
              <a:spcBef>
                <a:spcPts val="0"/>
              </a:spcBef>
              <a:spcAft>
                <a:spcPts val="0"/>
              </a:spcAft>
              <a:buNone/>
              <a:defRPr sz="700"/>
            </a:lvl5pPr>
            <a:lvl6pPr lvl="5" algn="r">
              <a:spcBef>
                <a:spcPts val="0"/>
              </a:spcBef>
              <a:spcAft>
                <a:spcPts val="0"/>
              </a:spcAft>
              <a:buNone/>
              <a:defRPr sz="700"/>
            </a:lvl6pPr>
            <a:lvl7pPr lvl="6" algn="r">
              <a:spcBef>
                <a:spcPts val="0"/>
              </a:spcBef>
              <a:spcAft>
                <a:spcPts val="0"/>
              </a:spcAft>
              <a:buNone/>
              <a:defRPr sz="700"/>
            </a:lvl7pPr>
            <a:lvl8pPr lvl="7" algn="r">
              <a:spcBef>
                <a:spcPts val="0"/>
              </a:spcBef>
              <a:spcAft>
                <a:spcPts val="0"/>
              </a:spcAft>
              <a:buNone/>
              <a:defRPr sz="700"/>
            </a:lvl8pPr>
            <a:lvl9pPr lvl="8" algn="r">
              <a:spcBef>
                <a:spcPts val="0"/>
              </a:spcBef>
              <a:spcAft>
                <a:spcPts val="0"/>
              </a:spcAft>
              <a:buNone/>
              <a:defRPr sz="700"/>
            </a:lvl9pPr>
          </a:lstStyle>
          <a:p>
            <a:endParaRPr/>
          </a:p>
        </p:txBody>
      </p:sp>
      <p:sp>
        <p:nvSpPr>
          <p:cNvPr id="222" name="Google Shape;222;p28"/>
          <p:cNvSpPr txBox="1">
            <a:spLocks noGrp="1"/>
          </p:cNvSpPr>
          <p:nvPr>
            <p:ph type="title"/>
          </p:nvPr>
        </p:nvSpPr>
        <p:spPr>
          <a:xfrm>
            <a:off x="228650" y="334575"/>
            <a:ext cx="5248500" cy="587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4400">
                <a:solidFill>
                  <a:schemeClr val="dk1"/>
                </a:solidFill>
              </a:defRPr>
            </a:lvl1pPr>
            <a:lvl2pPr lvl="1">
              <a:lnSpc>
                <a:spcPct val="80000"/>
              </a:lnSpc>
              <a:spcBef>
                <a:spcPts val="0"/>
              </a:spcBef>
              <a:spcAft>
                <a:spcPts val="0"/>
              </a:spcAft>
              <a:buNone/>
              <a:defRPr sz="4400">
                <a:solidFill>
                  <a:schemeClr val="dk1"/>
                </a:solidFill>
              </a:defRPr>
            </a:lvl2pPr>
            <a:lvl3pPr lvl="2">
              <a:lnSpc>
                <a:spcPct val="80000"/>
              </a:lnSpc>
              <a:spcBef>
                <a:spcPts val="0"/>
              </a:spcBef>
              <a:spcAft>
                <a:spcPts val="0"/>
              </a:spcAft>
              <a:buNone/>
              <a:defRPr sz="4400">
                <a:solidFill>
                  <a:schemeClr val="dk1"/>
                </a:solidFill>
              </a:defRPr>
            </a:lvl3pPr>
            <a:lvl4pPr lvl="3">
              <a:lnSpc>
                <a:spcPct val="80000"/>
              </a:lnSpc>
              <a:spcBef>
                <a:spcPts val="0"/>
              </a:spcBef>
              <a:spcAft>
                <a:spcPts val="0"/>
              </a:spcAft>
              <a:buNone/>
              <a:defRPr sz="4400">
                <a:solidFill>
                  <a:schemeClr val="dk1"/>
                </a:solidFill>
              </a:defRPr>
            </a:lvl4pPr>
            <a:lvl5pPr lvl="4">
              <a:lnSpc>
                <a:spcPct val="80000"/>
              </a:lnSpc>
              <a:spcBef>
                <a:spcPts val="0"/>
              </a:spcBef>
              <a:spcAft>
                <a:spcPts val="0"/>
              </a:spcAft>
              <a:buNone/>
              <a:defRPr sz="4400">
                <a:solidFill>
                  <a:schemeClr val="dk1"/>
                </a:solidFill>
              </a:defRPr>
            </a:lvl5pPr>
            <a:lvl6pPr lvl="5">
              <a:lnSpc>
                <a:spcPct val="80000"/>
              </a:lnSpc>
              <a:spcBef>
                <a:spcPts val="0"/>
              </a:spcBef>
              <a:spcAft>
                <a:spcPts val="0"/>
              </a:spcAft>
              <a:buNone/>
              <a:defRPr sz="4400">
                <a:solidFill>
                  <a:schemeClr val="dk1"/>
                </a:solidFill>
              </a:defRPr>
            </a:lvl6pPr>
            <a:lvl7pPr lvl="6">
              <a:lnSpc>
                <a:spcPct val="80000"/>
              </a:lnSpc>
              <a:spcBef>
                <a:spcPts val="0"/>
              </a:spcBef>
              <a:spcAft>
                <a:spcPts val="0"/>
              </a:spcAft>
              <a:buNone/>
              <a:defRPr sz="4400">
                <a:solidFill>
                  <a:schemeClr val="dk1"/>
                </a:solidFill>
              </a:defRPr>
            </a:lvl7pPr>
            <a:lvl8pPr lvl="7">
              <a:lnSpc>
                <a:spcPct val="80000"/>
              </a:lnSpc>
              <a:spcBef>
                <a:spcPts val="0"/>
              </a:spcBef>
              <a:spcAft>
                <a:spcPts val="0"/>
              </a:spcAft>
              <a:buNone/>
              <a:defRPr sz="4400">
                <a:solidFill>
                  <a:schemeClr val="dk1"/>
                </a:solidFill>
              </a:defRPr>
            </a:lvl8pPr>
            <a:lvl9pPr lvl="8">
              <a:lnSpc>
                <a:spcPct val="80000"/>
              </a:lnSpc>
              <a:spcBef>
                <a:spcPts val="0"/>
              </a:spcBef>
              <a:spcAft>
                <a:spcPts val="0"/>
              </a:spcAft>
              <a:buNone/>
              <a:defRPr sz="4400">
                <a:solidFill>
                  <a:schemeClr val="dk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ext steps">
  <p:cSld name="BLANK_1_1_1_1_1_1_1_1_1_1_1_1_1_1_1_1_1_1_1_1_1_1_3">
    <p:bg>
      <p:bgPr>
        <a:solidFill>
          <a:schemeClr val="accent5"/>
        </a:solidFill>
        <a:effectLst/>
      </p:bgPr>
    </p:bg>
    <p:spTree>
      <p:nvGrpSpPr>
        <p:cNvPr id="1" name="Shape 223"/>
        <p:cNvGrpSpPr/>
        <p:nvPr/>
      </p:nvGrpSpPr>
      <p:grpSpPr>
        <a:xfrm>
          <a:off x="0" y="0"/>
          <a:ext cx="0" cy="0"/>
          <a:chOff x="0" y="0"/>
          <a:chExt cx="0" cy="0"/>
        </a:xfrm>
      </p:grpSpPr>
      <p:sp>
        <p:nvSpPr>
          <p:cNvPr id="224" name="Google Shape;224;p29"/>
          <p:cNvSpPr txBox="1">
            <a:spLocks noGrp="1"/>
          </p:cNvSpPr>
          <p:nvPr>
            <p:ph type="subTitle" idx="1"/>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225" name="Google Shape;225;p29"/>
          <p:cNvSpPr txBox="1">
            <a:spLocks noGrp="1"/>
          </p:cNvSpPr>
          <p:nvPr>
            <p:ph type="subTitle" idx="2"/>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solidFill>
                  <a:schemeClr val="lt1"/>
                </a:solidFill>
              </a:defRPr>
            </a:lvl1pPr>
            <a:lvl2pPr lvl="1" algn="r">
              <a:spcBef>
                <a:spcPts val="0"/>
              </a:spcBef>
              <a:spcAft>
                <a:spcPts val="0"/>
              </a:spcAft>
              <a:buNone/>
              <a:defRPr sz="700">
                <a:solidFill>
                  <a:schemeClr val="lt1"/>
                </a:solidFill>
              </a:defRPr>
            </a:lvl2pPr>
            <a:lvl3pPr lvl="2" algn="r">
              <a:spcBef>
                <a:spcPts val="0"/>
              </a:spcBef>
              <a:spcAft>
                <a:spcPts val="0"/>
              </a:spcAft>
              <a:buNone/>
              <a:defRPr sz="700">
                <a:solidFill>
                  <a:schemeClr val="lt1"/>
                </a:solidFill>
              </a:defRPr>
            </a:lvl3pPr>
            <a:lvl4pPr lvl="3" algn="r">
              <a:spcBef>
                <a:spcPts val="0"/>
              </a:spcBef>
              <a:spcAft>
                <a:spcPts val="0"/>
              </a:spcAft>
              <a:buNone/>
              <a:defRPr sz="700">
                <a:solidFill>
                  <a:schemeClr val="lt1"/>
                </a:solidFill>
              </a:defRPr>
            </a:lvl4pPr>
            <a:lvl5pPr lvl="4" algn="r">
              <a:spcBef>
                <a:spcPts val="0"/>
              </a:spcBef>
              <a:spcAft>
                <a:spcPts val="0"/>
              </a:spcAft>
              <a:buNone/>
              <a:defRPr sz="700">
                <a:solidFill>
                  <a:schemeClr val="lt1"/>
                </a:solidFill>
              </a:defRPr>
            </a:lvl5pPr>
            <a:lvl6pPr lvl="5" algn="r">
              <a:spcBef>
                <a:spcPts val="0"/>
              </a:spcBef>
              <a:spcAft>
                <a:spcPts val="0"/>
              </a:spcAft>
              <a:buNone/>
              <a:defRPr sz="700">
                <a:solidFill>
                  <a:schemeClr val="lt1"/>
                </a:solidFill>
              </a:defRPr>
            </a:lvl6pPr>
            <a:lvl7pPr lvl="6" algn="r">
              <a:spcBef>
                <a:spcPts val="0"/>
              </a:spcBef>
              <a:spcAft>
                <a:spcPts val="0"/>
              </a:spcAft>
              <a:buNone/>
              <a:defRPr sz="700">
                <a:solidFill>
                  <a:schemeClr val="lt1"/>
                </a:solidFill>
              </a:defRPr>
            </a:lvl7pPr>
            <a:lvl8pPr lvl="7" algn="r">
              <a:spcBef>
                <a:spcPts val="0"/>
              </a:spcBef>
              <a:spcAft>
                <a:spcPts val="0"/>
              </a:spcAft>
              <a:buNone/>
              <a:defRPr sz="700">
                <a:solidFill>
                  <a:schemeClr val="lt1"/>
                </a:solidFill>
              </a:defRPr>
            </a:lvl8pPr>
            <a:lvl9pPr lvl="8" algn="r">
              <a:spcBef>
                <a:spcPts val="0"/>
              </a:spcBef>
              <a:spcAft>
                <a:spcPts val="0"/>
              </a:spcAft>
              <a:buNone/>
              <a:defRPr sz="700">
                <a:solidFill>
                  <a:schemeClr val="lt1"/>
                </a:solidFill>
              </a:defRPr>
            </a:lvl9pPr>
          </a:lstStyle>
          <a:p>
            <a:endParaRPr/>
          </a:p>
        </p:txBody>
      </p:sp>
      <p:sp>
        <p:nvSpPr>
          <p:cNvPr id="226" name="Google Shape;226;p29"/>
          <p:cNvSpPr txBox="1">
            <a:spLocks noGrp="1"/>
          </p:cNvSpPr>
          <p:nvPr>
            <p:ph type="title"/>
          </p:nvPr>
        </p:nvSpPr>
        <p:spPr>
          <a:xfrm>
            <a:off x="224575" y="942125"/>
            <a:ext cx="8691000" cy="1344300"/>
          </a:xfrm>
          <a:prstGeom prst="rect">
            <a:avLst/>
          </a:prstGeom>
        </p:spPr>
        <p:txBody>
          <a:bodyPr spcFirstLastPara="1" wrap="square" lIns="91425" tIns="91425" rIns="91425" bIns="91425" anchor="b" anchorCtr="0">
            <a:noAutofit/>
          </a:bodyPr>
          <a:lstStyle>
            <a:lvl1pPr lvl="0">
              <a:spcBef>
                <a:spcPts val="0"/>
              </a:spcBef>
              <a:spcAft>
                <a:spcPts val="0"/>
              </a:spcAft>
              <a:buNone/>
              <a:defRPr sz="7600">
                <a:solidFill>
                  <a:schemeClr val="lt1"/>
                </a:solidFill>
              </a:defRPr>
            </a:lvl1pPr>
            <a:lvl2pPr lvl="1">
              <a:spcBef>
                <a:spcPts val="0"/>
              </a:spcBef>
              <a:spcAft>
                <a:spcPts val="0"/>
              </a:spcAft>
              <a:buSzPts val="3000"/>
              <a:buFont typeface="Taviraj"/>
              <a:buNone/>
              <a:defRPr/>
            </a:lvl2pPr>
            <a:lvl3pPr lvl="2">
              <a:spcBef>
                <a:spcPts val="0"/>
              </a:spcBef>
              <a:spcAft>
                <a:spcPts val="0"/>
              </a:spcAft>
              <a:buSzPts val="3000"/>
              <a:buFont typeface="Taviraj"/>
              <a:buNone/>
              <a:defRPr/>
            </a:lvl3pPr>
            <a:lvl4pPr lvl="3">
              <a:spcBef>
                <a:spcPts val="0"/>
              </a:spcBef>
              <a:spcAft>
                <a:spcPts val="0"/>
              </a:spcAft>
              <a:buSzPts val="3000"/>
              <a:buFont typeface="Taviraj"/>
              <a:buNone/>
              <a:defRPr/>
            </a:lvl4pPr>
            <a:lvl5pPr lvl="4">
              <a:spcBef>
                <a:spcPts val="0"/>
              </a:spcBef>
              <a:spcAft>
                <a:spcPts val="0"/>
              </a:spcAft>
              <a:buSzPts val="3000"/>
              <a:buFont typeface="Taviraj"/>
              <a:buNone/>
              <a:defRPr/>
            </a:lvl5pPr>
            <a:lvl6pPr lvl="5">
              <a:spcBef>
                <a:spcPts val="0"/>
              </a:spcBef>
              <a:spcAft>
                <a:spcPts val="0"/>
              </a:spcAft>
              <a:buSzPts val="3000"/>
              <a:buFont typeface="Taviraj"/>
              <a:buNone/>
              <a:defRPr/>
            </a:lvl6pPr>
            <a:lvl7pPr lvl="6">
              <a:spcBef>
                <a:spcPts val="0"/>
              </a:spcBef>
              <a:spcAft>
                <a:spcPts val="0"/>
              </a:spcAft>
              <a:buSzPts val="3000"/>
              <a:buFont typeface="Taviraj"/>
              <a:buNone/>
              <a:defRPr/>
            </a:lvl7pPr>
            <a:lvl8pPr lvl="7">
              <a:spcBef>
                <a:spcPts val="0"/>
              </a:spcBef>
              <a:spcAft>
                <a:spcPts val="0"/>
              </a:spcAft>
              <a:buSzPts val="3000"/>
              <a:buFont typeface="Taviraj"/>
              <a:buNone/>
              <a:defRPr/>
            </a:lvl8pPr>
            <a:lvl9pPr lvl="8">
              <a:spcBef>
                <a:spcPts val="0"/>
              </a:spcBef>
              <a:spcAft>
                <a:spcPts val="0"/>
              </a:spcAft>
              <a:buSzPts val="3000"/>
              <a:buFont typeface="Taviraj"/>
              <a:buNone/>
              <a:defRPr/>
            </a:lvl9pPr>
          </a:lstStyle>
          <a:p>
            <a:endParaRPr/>
          </a:p>
        </p:txBody>
      </p:sp>
      <p:sp>
        <p:nvSpPr>
          <p:cNvPr id="227" name="Google Shape;227;p29"/>
          <p:cNvSpPr txBox="1">
            <a:spLocks noGrp="1"/>
          </p:cNvSpPr>
          <p:nvPr>
            <p:ph type="body" idx="3"/>
          </p:nvPr>
        </p:nvSpPr>
        <p:spPr>
          <a:xfrm>
            <a:off x="326075" y="2565750"/>
            <a:ext cx="2485500" cy="969600"/>
          </a:xfrm>
          <a:prstGeom prst="rect">
            <a:avLst/>
          </a:prstGeom>
        </p:spPr>
        <p:txBody>
          <a:bodyPr spcFirstLastPara="1" wrap="square" lIns="0" tIns="0" rIns="0" bIns="0" anchor="t" anchorCtr="0">
            <a:spAutoFit/>
          </a:bodyPr>
          <a:lstStyle>
            <a:lvl1pPr marL="457200" lvl="0" indent="-304800">
              <a:spcBef>
                <a:spcPts val="0"/>
              </a:spcBef>
              <a:spcAft>
                <a:spcPts val="0"/>
              </a:spcAft>
              <a:buClr>
                <a:schemeClr val="lt1"/>
              </a:buClr>
              <a:buSzPts val="1200"/>
              <a:buFont typeface="Inter Light"/>
              <a:buChar char="●"/>
              <a:defRPr sz="1200">
                <a:solidFill>
                  <a:schemeClr val="lt1"/>
                </a:solidFill>
              </a:defRPr>
            </a:lvl1pPr>
            <a:lvl2pPr marL="914400" lvl="1" indent="-304800">
              <a:spcBef>
                <a:spcPts val="0"/>
              </a:spcBef>
              <a:spcAft>
                <a:spcPts val="0"/>
              </a:spcAft>
              <a:buClr>
                <a:schemeClr val="lt1"/>
              </a:buClr>
              <a:buSzPts val="1200"/>
              <a:buFont typeface="Inter Light"/>
              <a:buChar char="○"/>
              <a:defRPr sz="1200">
                <a:solidFill>
                  <a:schemeClr val="lt1"/>
                </a:solidFill>
              </a:defRPr>
            </a:lvl2pPr>
            <a:lvl3pPr marL="1371600" lvl="2" indent="-304800">
              <a:spcBef>
                <a:spcPts val="0"/>
              </a:spcBef>
              <a:spcAft>
                <a:spcPts val="0"/>
              </a:spcAft>
              <a:buClr>
                <a:schemeClr val="lt1"/>
              </a:buClr>
              <a:buSzPts val="1200"/>
              <a:buFont typeface="Inter Light"/>
              <a:buChar char="■"/>
              <a:defRPr sz="1200">
                <a:solidFill>
                  <a:schemeClr val="lt1"/>
                </a:solidFill>
              </a:defRPr>
            </a:lvl3pPr>
            <a:lvl4pPr marL="1828800" lvl="3" indent="-304800">
              <a:spcBef>
                <a:spcPts val="0"/>
              </a:spcBef>
              <a:spcAft>
                <a:spcPts val="0"/>
              </a:spcAft>
              <a:buClr>
                <a:schemeClr val="lt1"/>
              </a:buClr>
              <a:buSzPts val="1200"/>
              <a:buFont typeface="Inter Light"/>
              <a:buChar char="●"/>
              <a:defRPr sz="1200">
                <a:solidFill>
                  <a:schemeClr val="lt1"/>
                </a:solidFill>
              </a:defRPr>
            </a:lvl4pPr>
            <a:lvl5pPr marL="2286000" lvl="4" indent="-304800">
              <a:spcBef>
                <a:spcPts val="0"/>
              </a:spcBef>
              <a:spcAft>
                <a:spcPts val="0"/>
              </a:spcAft>
              <a:buClr>
                <a:schemeClr val="lt1"/>
              </a:buClr>
              <a:buSzPts val="1200"/>
              <a:buFont typeface="Inter Light"/>
              <a:buChar char="○"/>
              <a:defRPr sz="1200">
                <a:solidFill>
                  <a:schemeClr val="lt1"/>
                </a:solidFill>
              </a:defRPr>
            </a:lvl5pPr>
            <a:lvl6pPr marL="2743200" lvl="5" indent="-304800">
              <a:spcBef>
                <a:spcPts val="0"/>
              </a:spcBef>
              <a:spcAft>
                <a:spcPts val="0"/>
              </a:spcAft>
              <a:buClr>
                <a:schemeClr val="lt1"/>
              </a:buClr>
              <a:buSzPts val="1200"/>
              <a:buFont typeface="Inter Light"/>
              <a:buChar char="■"/>
              <a:defRPr sz="1200">
                <a:solidFill>
                  <a:schemeClr val="lt1"/>
                </a:solidFill>
              </a:defRPr>
            </a:lvl6pPr>
            <a:lvl7pPr marL="3200400" lvl="6" indent="-304800">
              <a:spcBef>
                <a:spcPts val="0"/>
              </a:spcBef>
              <a:spcAft>
                <a:spcPts val="0"/>
              </a:spcAft>
              <a:buClr>
                <a:schemeClr val="lt1"/>
              </a:buClr>
              <a:buSzPts val="1200"/>
              <a:buFont typeface="Inter Light"/>
              <a:buChar char="●"/>
              <a:defRPr sz="1200">
                <a:solidFill>
                  <a:schemeClr val="lt1"/>
                </a:solidFill>
              </a:defRPr>
            </a:lvl7pPr>
            <a:lvl8pPr marL="3657600" lvl="7" indent="-304800">
              <a:spcBef>
                <a:spcPts val="0"/>
              </a:spcBef>
              <a:spcAft>
                <a:spcPts val="0"/>
              </a:spcAft>
              <a:buClr>
                <a:schemeClr val="lt1"/>
              </a:buClr>
              <a:buSzPts val="1200"/>
              <a:buFont typeface="Inter Light"/>
              <a:buChar char="○"/>
              <a:defRPr sz="1200">
                <a:solidFill>
                  <a:schemeClr val="lt1"/>
                </a:solidFill>
              </a:defRPr>
            </a:lvl8pPr>
            <a:lvl9pPr marL="4114800" lvl="8" indent="-304800">
              <a:spcBef>
                <a:spcPts val="0"/>
              </a:spcBef>
              <a:spcAft>
                <a:spcPts val="0"/>
              </a:spcAft>
              <a:buClr>
                <a:schemeClr val="lt1"/>
              </a:buClr>
              <a:buSzPts val="1200"/>
              <a:buFont typeface="Inter Light"/>
              <a:buChar char="■"/>
              <a:defRPr sz="1200">
                <a:solidFill>
                  <a:schemeClr val="lt1"/>
                </a:solidFill>
              </a:defRPr>
            </a:lvl9pPr>
          </a:lstStyle>
          <a:p>
            <a:endParaRPr/>
          </a:p>
        </p:txBody>
      </p:sp>
      <p:sp>
        <p:nvSpPr>
          <p:cNvPr id="228" name="Google Shape;228;p29"/>
          <p:cNvSpPr txBox="1">
            <a:spLocks noGrp="1"/>
          </p:cNvSpPr>
          <p:nvPr>
            <p:ph type="subTitle" idx="4"/>
          </p:nvPr>
        </p:nvSpPr>
        <p:spPr>
          <a:xfrm>
            <a:off x="3189438" y="2967525"/>
            <a:ext cx="2758500" cy="33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29" name="Google Shape;229;p29"/>
          <p:cNvSpPr txBox="1">
            <a:spLocks noGrp="1"/>
          </p:cNvSpPr>
          <p:nvPr>
            <p:ph type="subTitle" idx="5"/>
          </p:nvPr>
        </p:nvSpPr>
        <p:spPr>
          <a:xfrm>
            <a:off x="3189438" y="4244750"/>
            <a:ext cx="2758500" cy="33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0" name="Google Shape;230;p29"/>
          <p:cNvSpPr txBox="1">
            <a:spLocks noGrp="1"/>
          </p:cNvSpPr>
          <p:nvPr>
            <p:ph type="subTitle" idx="6"/>
          </p:nvPr>
        </p:nvSpPr>
        <p:spPr>
          <a:xfrm>
            <a:off x="3189438" y="2565750"/>
            <a:ext cx="475800" cy="33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Font typeface="Taviraj SemiBold"/>
              <a:buNone/>
              <a:defRPr sz="1000">
                <a:solidFill>
                  <a:schemeClr val="lt1"/>
                </a:solidFill>
                <a:latin typeface="Taviraj SemiBold"/>
                <a:ea typeface="Taviraj SemiBold"/>
                <a:cs typeface="Taviraj SemiBold"/>
                <a:sym typeface="Taviraj SemiBold"/>
              </a:defRPr>
            </a:lvl1pPr>
            <a:lvl2pPr lvl="1">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2pPr>
            <a:lvl3pPr lvl="2">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3pPr>
            <a:lvl4pPr lvl="3">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4pPr>
            <a:lvl5pPr lvl="4">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5pPr>
            <a:lvl6pPr lvl="5">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6pPr>
            <a:lvl7pPr lvl="6">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7pPr>
            <a:lvl8pPr lvl="7">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8pPr>
            <a:lvl9pPr lvl="8">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9pPr>
          </a:lstStyle>
          <a:p>
            <a:endParaRPr/>
          </a:p>
        </p:txBody>
      </p:sp>
      <p:sp>
        <p:nvSpPr>
          <p:cNvPr id="231" name="Google Shape;231;p29"/>
          <p:cNvSpPr txBox="1">
            <a:spLocks noGrp="1"/>
          </p:cNvSpPr>
          <p:nvPr>
            <p:ph type="subTitle" idx="7"/>
          </p:nvPr>
        </p:nvSpPr>
        <p:spPr>
          <a:xfrm>
            <a:off x="6156450" y="4244750"/>
            <a:ext cx="2667300" cy="33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2" name="Google Shape;232;p29"/>
          <p:cNvSpPr txBox="1">
            <a:spLocks noGrp="1"/>
          </p:cNvSpPr>
          <p:nvPr>
            <p:ph type="subTitle" idx="8"/>
          </p:nvPr>
        </p:nvSpPr>
        <p:spPr>
          <a:xfrm>
            <a:off x="6156450" y="2967525"/>
            <a:ext cx="2589600" cy="33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3" name="Google Shape;233;p29"/>
          <p:cNvSpPr txBox="1">
            <a:spLocks noGrp="1"/>
          </p:cNvSpPr>
          <p:nvPr>
            <p:ph type="subTitle" idx="9"/>
          </p:nvPr>
        </p:nvSpPr>
        <p:spPr>
          <a:xfrm>
            <a:off x="5094174" y="2565750"/>
            <a:ext cx="775200" cy="338700"/>
          </a:xfrm>
          <a:prstGeom prst="rect">
            <a:avLst/>
          </a:prstGeom>
        </p:spPr>
        <p:txBody>
          <a:bodyPr spcFirstLastPara="1" wrap="square" lIns="91425" tIns="91425" rIns="91425" bIns="91425" anchor="t" anchorCtr="0">
            <a:noAutofit/>
          </a:bodyPr>
          <a:lstStyle>
            <a:lvl1pPr lvl="0">
              <a:spcBef>
                <a:spcPts val="0"/>
              </a:spcBef>
              <a:spcAft>
                <a:spcPts val="0"/>
              </a:spcAft>
              <a:buSzPts val="1000"/>
              <a:buFont typeface="Taviraj Medium"/>
              <a:buNone/>
              <a:defRPr sz="1000">
                <a:highlight>
                  <a:schemeClr val="lt2"/>
                </a:highlight>
                <a:latin typeface="Taviraj Medium"/>
                <a:ea typeface="Taviraj Medium"/>
                <a:cs typeface="Taviraj Medium"/>
                <a:sym typeface="Taviraj Medium"/>
              </a:defRPr>
            </a:lvl1pPr>
            <a:lvl2pPr lvl="1">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2pPr>
            <a:lvl3pPr lvl="2">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3pPr>
            <a:lvl4pPr lvl="3">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4pPr>
            <a:lvl5pPr lvl="4">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5pPr>
            <a:lvl6pPr lvl="5">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6pPr>
            <a:lvl7pPr lvl="6">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7pPr>
            <a:lvl8pPr lvl="7">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8pPr>
            <a:lvl9pPr lvl="8">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9pPr>
          </a:lstStyle>
          <a:p>
            <a:endParaRPr/>
          </a:p>
        </p:txBody>
      </p:sp>
      <p:sp>
        <p:nvSpPr>
          <p:cNvPr id="234" name="Google Shape;234;p29"/>
          <p:cNvSpPr txBox="1">
            <a:spLocks noGrp="1"/>
          </p:cNvSpPr>
          <p:nvPr>
            <p:ph type="subTitle" idx="13"/>
          </p:nvPr>
        </p:nvSpPr>
        <p:spPr>
          <a:xfrm>
            <a:off x="3189438" y="3969850"/>
            <a:ext cx="475800" cy="33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Font typeface="Taviraj SemiBold"/>
              <a:buNone/>
              <a:defRPr sz="1000">
                <a:solidFill>
                  <a:schemeClr val="lt1"/>
                </a:solidFill>
                <a:latin typeface="Taviraj SemiBold"/>
                <a:ea typeface="Taviraj SemiBold"/>
                <a:cs typeface="Taviraj SemiBold"/>
                <a:sym typeface="Taviraj SemiBold"/>
              </a:defRPr>
            </a:lvl1pPr>
            <a:lvl2pPr lvl="1">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2pPr>
            <a:lvl3pPr lvl="2">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3pPr>
            <a:lvl4pPr lvl="3">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4pPr>
            <a:lvl5pPr lvl="4">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5pPr>
            <a:lvl6pPr lvl="5">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6pPr>
            <a:lvl7pPr lvl="6">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7pPr>
            <a:lvl8pPr lvl="7">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8pPr>
            <a:lvl9pPr lvl="8">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9pPr>
          </a:lstStyle>
          <a:p>
            <a:endParaRPr/>
          </a:p>
        </p:txBody>
      </p:sp>
      <p:sp>
        <p:nvSpPr>
          <p:cNvPr id="235" name="Google Shape;235;p29"/>
          <p:cNvSpPr txBox="1">
            <a:spLocks noGrp="1"/>
          </p:cNvSpPr>
          <p:nvPr>
            <p:ph type="subTitle" idx="14"/>
          </p:nvPr>
        </p:nvSpPr>
        <p:spPr>
          <a:xfrm>
            <a:off x="5087878" y="3969850"/>
            <a:ext cx="775200" cy="338700"/>
          </a:xfrm>
          <a:prstGeom prst="rect">
            <a:avLst/>
          </a:prstGeom>
        </p:spPr>
        <p:txBody>
          <a:bodyPr spcFirstLastPara="1" wrap="square" lIns="91425" tIns="91425" rIns="91425" bIns="91425" anchor="t" anchorCtr="0">
            <a:noAutofit/>
          </a:bodyPr>
          <a:lstStyle>
            <a:lvl1pPr lvl="0">
              <a:spcBef>
                <a:spcPts val="0"/>
              </a:spcBef>
              <a:spcAft>
                <a:spcPts val="0"/>
              </a:spcAft>
              <a:buSzPts val="1000"/>
              <a:buFont typeface="Taviraj Medium"/>
              <a:buNone/>
              <a:defRPr sz="1000">
                <a:highlight>
                  <a:schemeClr val="lt2"/>
                </a:highlight>
                <a:latin typeface="Taviraj Medium"/>
                <a:ea typeface="Taviraj Medium"/>
                <a:cs typeface="Taviraj Medium"/>
                <a:sym typeface="Taviraj Medium"/>
              </a:defRPr>
            </a:lvl1pPr>
            <a:lvl2pPr lvl="1">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2pPr>
            <a:lvl3pPr lvl="2">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3pPr>
            <a:lvl4pPr lvl="3">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4pPr>
            <a:lvl5pPr lvl="4">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5pPr>
            <a:lvl6pPr lvl="5">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6pPr>
            <a:lvl7pPr lvl="6">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7pPr>
            <a:lvl8pPr lvl="7">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8pPr>
            <a:lvl9pPr lvl="8">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9pPr>
          </a:lstStyle>
          <a:p>
            <a:endParaRPr/>
          </a:p>
        </p:txBody>
      </p:sp>
      <p:sp>
        <p:nvSpPr>
          <p:cNvPr id="236" name="Google Shape;236;p29"/>
          <p:cNvSpPr txBox="1">
            <a:spLocks noGrp="1"/>
          </p:cNvSpPr>
          <p:nvPr>
            <p:ph type="subTitle" idx="15"/>
          </p:nvPr>
        </p:nvSpPr>
        <p:spPr>
          <a:xfrm>
            <a:off x="6156450" y="3969850"/>
            <a:ext cx="475800" cy="33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Font typeface="Taviraj SemiBold"/>
              <a:buNone/>
              <a:defRPr sz="1000">
                <a:solidFill>
                  <a:schemeClr val="lt1"/>
                </a:solidFill>
                <a:latin typeface="Taviraj SemiBold"/>
                <a:ea typeface="Taviraj SemiBold"/>
                <a:cs typeface="Taviraj SemiBold"/>
                <a:sym typeface="Taviraj SemiBold"/>
              </a:defRPr>
            </a:lvl1pPr>
            <a:lvl2pPr lvl="1">
              <a:spcBef>
                <a:spcPts val="0"/>
              </a:spcBef>
              <a:spcAft>
                <a:spcPts val="0"/>
              </a:spcAft>
              <a:buSzPts val="1800"/>
              <a:buFont typeface="Taviraj Light"/>
              <a:buNone/>
              <a:defRPr>
                <a:latin typeface="Taviraj Light"/>
                <a:ea typeface="Taviraj Light"/>
                <a:cs typeface="Taviraj Light"/>
                <a:sym typeface="Taviraj Light"/>
              </a:defRPr>
            </a:lvl2pPr>
            <a:lvl3pPr lvl="2">
              <a:spcBef>
                <a:spcPts val="0"/>
              </a:spcBef>
              <a:spcAft>
                <a:spcPts val="0"/>
              </a:spcAft>
              <a:buSzPts val="1800"/>
              <a:buFont typeface="Taviraj Light"/>
              <a:buNone/>
              <a:defRPr>
                <a:latin typeface="Taviraj Light"/>
                <a:ea typeface="Taviraj Light"/>
                <a:cs typeface="Taviraj Light"/>
                <a:sym typeface="Taviraj Light"/>
              </a:defRPr>
            </a:lvl3pPr>
            <a:lvl4pPr lvl="3">
              <a:spcBef>
                <a:spcPts val="0"/>
              </a:spcBef>
              <a:spcAft>
                <a:spcPts val="0"/>
              </a:spcAft>
              <a:buSzPts val="1800"/>
              <a:buFont typeface="Taviraj Light"/>
              <a:buNone/>
              <a:defRPr>
                <a:latin typeface="Taviraj Light"/>
                <a:ea typeface="Taviraj Light"/>
                <a:cs typeface="Taviraj Light"/>
                <a:sym typeface="Taviraj Light"/>
              </a:defRPr>
            </a:lvl4pPr>
            <a:lvl5pPr lvl="4">
              <a:spcBef>
                <a:spcPts val="0"/>
              </a:spcBef>
              <a:spcAft>
                <a:spcPts val="0"/>
              </a:spcAft>
              <a:buSzPts val="1800"/>
              <a:buFont typeface="Taviraj Light"/>
              <a:buNone/>
              <a:defRPr>
                <a:latin typeface="Taviraj Light"/>
                <a:ea typeface="Taviraj Light"/>
                <a:cs typeface="Taviraj Light"/>
                <a:sym typeface="Taviraj Light"/>
              </a:defRPr>
            </a:lvl5pPr>
            <a:lvl6pPr lvl="5">
              <a:spcBef>
                <a:spcPts val="0"/>
              </a:spcBef>
              <a:spcAft>
                <a:spcPts val="0"/>
              </a:spcAft>
              <a:buSzPts val="1800"/>
              <a:buFont typeface="Taviraj Light"/>
              <a:buNone/>
              <a:defRPr>
                <a:latin typeface="Taviraj Light"/>
                <a:ea typeface="Taviraj Light"/>
                <a:cs typeface="Taviraj Light"/>
                <a:sym typeface="Taviraj Light"/>
              </a:defRPr>
            </a:lvl6pPr>
            <a:lvl7pPr lvl="6">
              <a:spcBef>
                <a:spcPts val="0"/>
              </a:spcBef>
              <a:spcAft>
                <a:spcPts val="0"/>
              </a:spcAft>
              <a:buSzPts val="1800"/>
              <a:buFont typeface="Taviraj Light"/>
              <a:buNone/>
              <a:defRPr>
                <a:latin typeface="Taviraj Light"/>
                <a:ea typeface="Taviraj Light"/>
                <a:cs typeface="Taviraj Light"/>
                <a:sym typeface="Taviraj Light"/>
              </a:defRPr>
            </a:lvl7pPr>
            <a:lvl8pPr lvl="7">
              <a:spcBef>
                <a:spcPts val="0"/>
              </a:spcBef>
              <a:spcAft>
                <a:spcPts val="0"/>
              </a:spcAft>
              <a:buSzPts val="1800"/>
              <a:buFont typeface="Taviraj Light"/>
              <a:buNone/>
              <a:defRPr>
                <a:latin typeface="Taviraj Light"/>
                <a:ea typeface="Taviraj Light"/>
                <a:cs typeface="Taviraj Light"/>
                <a:sym typeface="Taviraj Light"/>
              </a:defRPr>
            </a:lvl8pPr>
            <a:lvl9pPr lvl="8">
              <a:spcBef>
                <a:spcPts val="0"/>
              </a:spcBef>
              <a:spcAft>
                <a:spcPts val="0"/>
              </a:spcAft>
              <a:buSzPts val="1800"/>
              <a:buFont typeface="Taviraj Light"/>
              <a:buNone/>
              <a:defRPr>
                <a:latin typeface="Taviraj Light"/>
                <a:ea typeface="Taviraj Light"/>
                <a:cs typeface="Taviraj Light"/>
                <a:sym typeface="Taviraj Light"/>
              </a:defRPr>
            </a:lvl9pPr>
          </a:lstStyle>
          <a:p>
            <a:endParaRPr/>
          </a:p>
        </p:txBody>
      </p:sp>
      <p:sp>
        <p:nvSpPr>
          <p:cNvPr id="237" name="Google Shape;237;p29"/>
          <p:cNvSpPr txBox="1">
            <a:spLocks noGrp="1"/>
          </p:cNvSpPr>
          <p:nvPr>
            <p:ph type="subTitle" idx="16"/>
          </p:nvPr>
        </p:nvSpPr>
        <p:spPr>
          <a:xfrm>
            <a:off x="8079254" y="3969850"/>
            <a:ext cx="777300" cy="338700"/>
          </a:xfrm>
          <a:prstGeom prst="rect">
            <a:avLst/>
          </a:prstGeom>
        </p:spPr>
        <p:txBody>
          <a:bodyPr spcFirstLastPara="1" wrap="square" lIns="91425" tIns="91425" rIns="91425" bIns="91425" anchor="t" anchorCtr="0">
            <a:noAutofit/>
          </a:bodyPr>
          <a:lstStyle>
            <a:lvl1pPr lvl="0">
              <a:spcBef>
                <a:spcPts val="0"/>
              </a:spcBef>
              <a:spcAft>
                <a:spcPts val="0"/>
              </a:spcAft>
              <a:buSzPts val="1000"/>
              <a:buFont typeface="Taviraj Medium"/>
              <a:buNone/>
              <a:defRPr sz="1000">
                <a:highlight>
                  <a:schemeClr val="lt2"/>
                </a:highlight>
                <a:latin typeface="Taviraj Medium"/>
                <a:ea typeface="Taviraj Medium"/>
                <a:cs typeface="Taviraj Medium"/>
                <a:sym typeface="Taviraj Medium"/>
              </a:defRPr>
            </a:lvl1pPr>
            <a:lvl2pPr lvl="1">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2pPr>
            <a:lvl3pPr lvl="2">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3pPr>
            <a:lvl4pPr lvl="3">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4pPr>
            <a:lvl5pPr lvl="4">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5pPr>
            <a:lvl6pPr lvl="5">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6pPr>
            <a:lvl7pPr lvl="6">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7pPr>
            <a:lvl8pPr lvl="7">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8pPr>
            <a:lvl9pPr lvl="8">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9pPr>
          </a:lstStyle>
          <a:p>
            <a:endParaRPr/>
          </a:p>
        </p:txBody>
      </p:sp>
      <p:sp>
        <p:nvSpPr>
          <p:cNvPr id="238" name="Google Shape;238;p29"/>
          <p:cNvSpPr txBox="1">
            <a:spLocks noGrp="1"/>
          </p:cNvSpPr>
          <p:nvPr>
            <p:ph type="subTitle" idx="17"/>
          </p:nvPr>
        </p:nvSpPr>
        <p:spPr>
          <a:xfrm>
            <a:off x="6156450" y="2565750"/>
            <a:ext cx="475800" cy="33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Font typeface="Taviraj SemiBold"/>
              <a:buNone/>
              <a:defRPr sz="1000">
                <a:solidFill>
                  <a:schemeClr val="lt1"/>
                </a:solidFill>
                <a:latin typeface="Taviraj SemiBold"/>
                <a:ea typeface="Taviraj SemiBold"/>
                <a:cs typeface="Taviraj SemiBold"/>
                <a:sym typeface="Taviraj SemiBold"/>
              </a:defRPr>
            </a:lvl1pPr>
            <a:lvl2pPr lvl="1">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2pPr>
            <a:lvl3pPr lvl="2">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3pPr>
            <a:lvl4pPr lvl="3">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4pPr>
            <a:lvl5pPr lvl="4">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5pPr>
            <a:lvl6pPr lvl="5">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6pPr>
            <a:lvl7pPr lvl="6">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7pPr>
            <a:lvl8pPr lvl="7">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8pPr>
            <a:lvl9pPr lvl="8">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9pPr>
          </a:lstStyle>
          <a:p>
            <a:endParaRPr/>
          </a:p>
        </p:txBody>
      </p:sp>
      <p:sp>
        <p:nvSpPr>
          <p:cNvPr id="239" name="Google Shape;239;p29"/>
          <p:cNvSpPr txBox="1">
            <a:spLocks noGrp="1"/>
          </p:cNvSpPr>
          <p:nvPr>
            <p:ph type="subTitle" idx="18"/>
          </p:nvPr>
        </p:nvSpPr>
        <p:spPr>
          <a:xfrm>
            <a:off x="8079254" y="2565750"/>
            <a:ext cx="775200" cy="338700"/>
          </a:xfrm>
          <a:prstGeom prst="rect">
            <a:avLst/>
          </a:prstGeom>
        </p:spPr>
        <p:txBody>
          <a:bodyPr spcFirstLastPara="1" wrap="square" lIns="91425" tIns="91425" rIns="91425" bIns="91425" anchor="t" anchorCtr="0">
            <a:noAutofit/>
          </a:bodyPr>
          <a:lstStyle>
            <a:lvl1pPr lvl="0">
              <a:spcBef>
                <a:spcPts val="0"/>
              </a:spcBef>
              <a:spcAft>
                <a:spcPts val="0"/>
              </a:spcAft>
              <a:buSzPts val="1000"/>
              <a:buFont typeface="Taviraj Medium"/>
              <a:buNone/>
              <a:defRPr sz="1000">
                <a:highlight>
                  <a:schemeClr val="lt2"/>
                </a:highlight>
                <a:latin typeface="Taviraj Medium"/>
                <a:ea typeface="Taviraj Medium"/>
                <a:cs typeface="Taviraj Medium"/>
                <a:sym typeface="Taviraj Medium"/>
              </a:defRPr>
            </a:lvl1pPr>
            <a:lvl2pPr lvl="1">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2pPr>
            <a:lvl3pPr lvl="2">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3pPr>
            <a:lvl4pPr lvl="3">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4pPr>
            <a:lvl5pPr lvl="4">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5pPr>
            <a:lvl6pPr lvl="5">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6pPr>
            <a:lvl7pPr lvl="6">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7pPr>
            <a:lvl8pPr lvl="7">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8pPr>
            <a:lvl9pPr lvl="8">
              <a:spcBef>
                <a:spcPts val="0"/>
              </a:spcBef>
              <a:spcAft>
                <a:spcPts val="0"/>
              </a:spcAft>
              <a:buSzPts val="1800"/>
              <a:buFont typeface="Taviraj Light"/>
              <a:buNone/>
              <a:defRPr>
                <a:highlight>
                  <a:schemeClr val="lt2"/>
                </a:highlight>
                <a:latin typeface="Taviraj Light"/>
                <a:ea typeface="Taviraj Light"/>
                <a:cs typeface="Taviraj Light"/>
                <a:sym typeface="Taviraj Light"/>
              </a:defRPr>
            </a:lvl9pPr>
          </a:lstStyle>
          <a:p>
            <a:endParaRPr/>
          </a:p>
        </p:txBody>
      </p:sp>
    </p:spTree>
  </p:cSld>
  <p:clrMapOvr>
    <a:masterClrMapping/>
  </p:clrMapOvr>
  <p:extLst>
    <p:ext uri="{DCECCB84-F9BA-43D5-87BE-67443E8EF086}">
      <p15:sldGuideLst xmlns:p15="http://schemas.microsoft.com/office/powerpoint/2012/main">
        <p15:guide id="1" pos="2013">
          <p15:clr>
            <a:srgbClr val="E46962"/>
          </p15:clr>
        </p15:guide>
        <p15:guide id="2" pos="3931">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plit screen">
  <p:cSld name="CUSTOM">
    <p:bg>
      <p:bgPr>
        <a:solidFill>
          <a:schemeClr val="accent2"/>
        </a:solidFill>
        <a:effectLst/>
      </p:bgPr>
    </p:bg>
    <p:spTree>
      <p:nvGrpSpPr>
        <p:cNvPr id="1" name="Shape 240"/>
        <p:cNvGrpSpPr/>
        <p:nvPr/>
      </p:nvGrpSpPr>
      <p:grpSpPr>
        <a:xfrm>
          <a:off x="0" y="0"/>
          <a:ext cx="0" cy="0"/>
          <a:chOff x="0" y="0"/>
          <a:chExt cx="0" cy="0"/>
        </a:xfrm>
      </p:grpSpPr>
      <p:sp>
        <p:nvSpPr>
          <p:cNvPr id="241" name="Google Shape;241;p30"/>
          <p:cNvSpPr/>
          <p:nvPr/>
        </p:nvSpPr>
        <p:spPr>
          <a:xfrm>
            <a:off x="4526250" y="0"/>
            <a:ext cx="4617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Taviraj"/>
              <a:ea typeface="Taviraj"/>
              <a:cs typeface="Taviraj"/>
              <a:sym typeface="Taviraj"/>
            </a:endParaRPr>
          </a:p>
        </p:txBody>
      </p:sp>
      <p:sp>
        <p:nvSpPr>
          <p:cNvPr id="242" name="Google Shape;242;p30"/>
          <p:cNvSpPr txBox="1">
            <a:spLocks noGrp="1"/>
          </p:cNvSpPr>
          <p:nvPr>
            <p:ph type="title"/>
          </p:nvPr>
        </p:nvSpPr>
        <p:spPr>
          <a:xfrm>
            <a:off x="228650" y="334575"/>
            <a:ext cx="4047000" cy="587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4400">
                <a:solidFill>
                  <a:schemeClr val="lt1"/>
                </a:solidFill>
              </a:defRPr>
            </a:lvl1pPr>
            <a:lvl2pPr lvl="1">
              <a:lnSpc>
                <a:spcPct val="80000"/>
              </a:lnSpc>
              <a:spcBef>
                <a:spcPts val="0"/>
              </a:spcBef>
              <a:spcAft>
                <a:spcPts val="0"/>
              </a:spcAft>
              <a:buNone/>
              <a:defRPr sz="4400">
                <a:solidFill>
                  <a:schemeClr val="lt1"/>
                </a:solidFill>
              </a:defRPr>
            </a:lvl2pPr>
            <a:lvl3pPr lvl="2">
              <a:lnSpc>
                <a:spcPct val="80000"/>
              </a:lnSpc>
              <a:spcBef>
                <a:spcPts val="0"/>
              </a:spcBef>
              <a:spcAft>
                <a:spcPts val="0"/>
              </a:spcAft>
              <a:buNone/>
              <a:defRPr sz="4400">
                <a:solidFill>
                  <a:schemeClr val="lt1"/>
                </a:solidFill>
              </a:defRPr>
            </a:lvl3pPr>
            <a:lvl4pPr lvl="3">
              <a:lnSpc>
                <a:spcPct val="80000"/>
              </a:lnSpc>
              <a:spcBef>
                <a:spcPts val="0"/>
              </a:spcBef>
              <a:spcAft>
                <a:spcPts val="0"/>
              </a:spcAft>
              <a:buNone/>
              <a:defRPr sz="4400">
                <a:solidFill>
                  <a:schemeClr val="lt1"/>
                </a:solidFill>
              </a:defRPr>
            </a:lvl4pPr>
            <a:lvl5pPr lvl="4">
              <a:lnSpc>
                <a:spcPct val="80000"/>
              </a:lnSpc>
              <a:spcBef>
                <a:spcPts val="0"/>
              </a:spcBef>
              <a:spcAft>
                <a:spcPts val="0"/>
              </a:spcAft>
              <a:buNone/>
              <a:defRPr sz="4400">
                <a:solidFill>
                  <a:schemeClr val="lt1"/>
                </a:solidFill>
              </a:defRPr>
            </a:lvl5pPr>
            <a:lvl6pPr lvl="5">
              <a:lnSpc>
                <a:spcPct val="80000"/>
              </a:lnSpc>
              <a:spcBef>
                <a:spcPts val="0"/>
              </a:spcBef>
              <a:spcAft>
                <a:spcPts val="0"/>
              </a:spcAft>
              <a:buNone/>
              <a:defRPr sz="4400">
                <a:solidFill>
                  <a:schemeClr val="lt1"/>
                </a:solidFill>
              </a:defRPr>
            </a:lvl6pPr>
            <a:lvl7pPr lvl="6">
              <a:lnSpc>
                <a:spcPct val="80000"/>
              </a:lnSpc>
              <a:spcBef>
                <a:spcPts val="0"/>
              </a:spcBef>
              <a:spcAft>
                <a:spcPts val="0"/>
              </a:spcAft>
              <a:buNone/>
              <a:defRPr sz="4400">
                <a:solidFill>
                  <a:schemeClr val="lt1"/>
                </a:solidFill>
              </a:defRPr>
            </a:lvl7pPr>
            <a:lvl8pPr lvl="7">
              <a:lnSpc>
                <a:spcPct val="80000"/>
              </a:lnSpc>
              <a:spcBef>
                <a:spcPts val="0"/>
              </a:spcBef>
              <a:spcAft>
                <a:spcPts val="0"/>
              </a:spcAft>
              <a:buNone/>
              <a:defRPr sz="4400">
                <a:solidFill>
                  <a:schemeClr val="lt1"/>
                </a:solidFill>
              </a:defRPr>
            </a:lvl8pPr>
            <a:lvl9pPr lvl="8">
              <a:lnSpc>
                <a:spcPct val="80000"/>
              </a:lnSpc>
              <a:spcBef>
                <a:spcPts val="0"/>
              </a:spcBef>
              <a:spcAft>
                <a:spcPts val="0"/>
              </a:spcAft>
              <a:buNone/>
              <a:defRPr sz="4400">
                <a:solidFill>
                  <a:schemeClr val="lt1"/>
                </a:solidFill>
              </a:defRPr>
            </a:lvl9pPr>
          </a:lstStyle>
          <a:p>
            <a:endParaRPr/>
          </a:p>
        </p:txBody>
      </p:sp>
      <p:sp>
        <p:nvSpPr>
          <p:cNvPr id="243" name="Google Shape;243;p30"/>
          <p:cNvSpPr txBox="1">
            <a:spLocks noGrp="1"/>
          </p:cNvSpPr>
          <p:nvPr>
            <p:ph type="body" idx="1"/>
          </p:nvPr>
        </p:nvSpPr>
        <p:spPr>
          <a:xfrm>
            <a:off x="228600" y="2133600"/>
            <a:ext cx="4047000" cy="2550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800"/>
              </a:spcBef>
              <a:spcAft>
                <a:spcPts val="0"/>
              </a:spcAft>
              <a:buClr>
                <a:schemeClr val="lt1"/>
              </a:buClr>
              <a:buSzPts val="1200"/>
              <a:buChar char="○"/>
              <a:defRPr sz="1200">
                <a:solidFill>
                  <a:schemeClr val="lt1"/>
                </a:solidFill>
              </a:defRPr>
            </a:lvl2pPr>
            <a:lvl3pPr marL="1371600" lvl="2" indent="-304800">
              <a:spcBef>
                <a:spcPts val="800"/>
              </a:spcBef>
              <a:spcAft>
                <a:spcPts val="0"/>
              </a:spcAft>
              <a:buClr>
                <a:schemeClr val="lt1"/>
              </a:buClr>
              <a:buSzPts val="1200"/>
              <a:buChar char="■"/>
              <a:defRPr sz="1200">
                <a:solidFill>
                  <a:schemeClr val="lt1"/>
                </a:solidFill>
              </a:defRPr>
            </a:lvl3pPr>
            <a:lvl4pPr marL="1828800" lvl="3" indent="-304800">
              <a:spcBef>
                <a:spcPts val="800"/>
              </a:spcBef>
              <a:spcAft>
                <a:spcPts val="0"/>
              </a:spcAft>
              <a:buClr>
                <a:schemeClr val="lt1"/>
              </a:buClr>
              <a:buSzPts val="1200"/>
              <a:buChar char="●"/>
              <a:defRPr sz="1200">
                <a:solidFill>
                  <a:schemeClr val="lt1"/>
                </a:solidFill>
              </a:defRPr>
            </a:lvl4pPr>
            <a:lvl5pPr marL="2286000" lvl="4" indent="-304800">
              <a:spcBef>
                <a:spcPts val="800"/>
              </a:spcBef>
              <a:spcAft>
                <a:spcPts val="0"/>
              </a:spcAft>
              <a:buClr>
                <a:schemeClr val="lt1"/>
              </a:buClr>
              <a:buSzPts val="1200"/>
              <a:buChar char="○"/>
              <a:defRPr sz="1200">
                <a:solidFill>
                  <a:schemeClr val="lt1"/>
                </a:solidFill>
              </a:defRPr>
            </a:lvl5pPr>
            <a:lvl6pPr marL="2743200" lvl="5" indent="-304800">
              <a:spcBef>
                <a:spcPts val="800"/>
              </a:spcBef>
              <a:spcAft>
                <a:spcPts val="0"/>
              </a:spcAft>
              <a:buClr>
                <a:schemeClr val="lt1"/>
              </a:buClr>
              <a:buSzPts val="1200"/>
              <a:buChar char="■"/>
              <a:defRPr sz="1200">
                <a:solidFill>
                  <a:schemeClr val="lt1"/>
                </a:solidFill>
              </a:defRPr>
            </a:lvl6pPr>
            <a:lvl7pPr marL="3200400" lvl="6" indent="-304800">
              <a:spcBef>
                <a:spcPts val="800"/>
              </a:spcBef>
              <a:spcAft>
                <a:spcPts val="0"/>
              </a:spcAft>
              <a:buClr>
                <a:schemeClr val="lt1"/>
              </a:buClr>
              <a:buSzPts val="1200"/>
              <a:buChar char="●"/>
              <a:defRPr sz="1200">
                <a:solidFill>
                  <a:schemeClr val="lt1"/>
                </a:solidFill>
              </a:defRPr>
            </a:lvl7pPr>
            <a:lvl8pPr marL="3657600" lvl="7" indent="-304800">
              <a:spcBef>
                <a:spcPts val="800"/>
              </a:spcBef>
              <a:spcAft>
                <a:spcPts val="0"/>
              </a:spcAft>
              <a:buClr>
                <a:schemeClr val="lt1"/>
              </a:buClr>
              <a:buSzPts val="1200"/>
              <a:buChar char="○"/>
              <a:defRPr sz="1200">
                <a:solidFill>
                  <a:schemeClr val="lt1"/>
                </a:solidFill>
              </a:defRPr>
            </a:lvl8pPr>
            <a:lvl9pPr marL="4114800" lvl="8" indent="-304800">
              <a:spcBef>
                <a:spcPts val="800"/>
              </a:spcBef>
              <a:spcAft>
                <a:spcPts val="800"/>
              </a:spcAft>
              <a:buClr>
                <a:schemeClr val="lt1"/>
              </a:buClr>
              <a:buSzPts val="1200"/>
              <a:buChar char="■"/>
              <a:defRPr sz="1200">
                <a:solidFill>
                  <a:schemeClr val="lt1"/>
                </a:solidFill>
              </a:defRPr>
            </a:lvl9pPr>
          </a:lstStyle>
          <a:p>
            <a:endParaRPr/>
          </a:p>
        </p:txBody>
      </p:sp>
      <p:sp>
        <p:nvSpPr>
          <p:cNvPr id="244" name="Google Shape;244;p30"/>
          <p:cNvSpPr txBox="1">
            <a:spLocks noGrp="1"/>
          </p:cNvSpPr>
          <p:nvPr>
            <p:ph type="subTitle" idx="2"/>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245" name="Google Shape;245;p30"/>
          <p:cNvSpPr txBox="1">
            <a:spLocks noGrp="1"/>
          </p:cNvSpPr>
          <p:nvPr>
            <p:ph type="subTitle" idx="3"/>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lvl1pPr>
            <a:lvl2pPr lvl="1" algn="r">
              <a:spcBef>
                <a:spcPts val="0"/>
              </a:spcBef>
              <a:spcAft>
                <a:spcPts val="0"/>
              </a:spcAft>
              <a:buNone/>
              <a:defRPr sz="700">
                <a:solidFill>
                  <a:schemeClr val="lt1"/>
                </a:solidFill>
              </a:defRPr>
            </a:lvl2pPr>
            <a:lvl3pPr lvl="2" algn="r">
              <a:spcBef>
                <a:spcPts val="0"/>
              </a:spcBef>
              <a:spcAft>
                <a:spcPts val="0"/>
              </a:spcAft>
              <a:buNone/>
              <a:defRPr sz="700">
                <a:solidFill>
                  <a:schemeClr val="lt1"/>
                </a:solidFill>
              </a:defRPr>
            </a:lvl3pPr>
            <a:lvl4pPr lvl="3" algn="r">
              <a:spcBef>
                <a:spcPts val="0"/>
              </a:spcBef>
              <a:spcAft>
                <a:spcPts val="0"/>
              </a:spcAft>
              <a:buNone/>
              <a:defRPr sz="700">
                <a:solidFill>
                  <a:schemeClr val="lt1"/>
                </a:solidFill>
              </a:defRPr>
            </a:lvl4pPr>
            <a:lvl5pPr lvl="4" algn="r">
              <a:spcBef>
                <a:spcPts val="0"/>
              </a:spcBef>
              <a:spcAft>
                <a:spcPts val="0"/>
              </a:spcAft>
              <a:buNone/>
              <a:defRPr sz="700">
                <a:solidFill>
                  <a:schemeClr val="lt1"/>
                </a:solidFill>
              </a:defRPr>
            </a:lvl5pPr>
            <a:lvl6pPr lvl="5" algn="r">
              <a:spcBef>
                <a:spcPts val="0"/>
              </a:spcBef>
              <a:spcAft>
                <a:spcPts val="0"/>
              </a:spcAft>
              <a:buNone/>
              <a:defRPr sz="700">
                <a:solidFill>
                  <a:schemeClr val="lt1"/>
                </a:solidFill>
              </a:defRPr>
            </a:lvl6pPr>
            <a:lvl7pPr lvl="6" algn="r">
              <a:spcBef>
                <a:spcPts val="0"/>
              </a:spcBef>
              <a:spcAft>
                <a:spcPts val="0"/>
              </a:spcAft>
              <a:buNone/>
              <a:defRPr sz="700">
                <a:solidFill>
                  <a:schemeClr val="lt1"/>
                </a:solidFill>
              </a:defRPr>
            </a:lvl7pPr>
            <a:lvl8pPr lvl="7" algn="r">
              <a:spcBef>
                <a:spcPts val="0"/>
              </a:spcBef>
              <a:spcAft>
                <a:spcPts val="0"/>
              </a:spcAft>
              <a:buNone/>
              <a:defRPr sz="700">
                <a:solidFill>
                  <a:schemeClr val="lt1"/>
                </a:solidFill>
              </a:defRPr>
            </a:lvl8pPr>
            <a:lvl9pPr lvl="8" algn="r">
              <a:spcBef>
                <a:spcPts val="0"/>
              </a:spcBef>
              <a:spcAft>
                <a:spcPts val="0"/>
              </a:spcAft>
              <a:buNone/>
              <a:defRPr sz="7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plit screen - Alt 2">
  <p:cSld name="CUSTOM_1_3">
    <p:spTree>
      <p:nvGrpSpPr>
        <p:cNvPr id="1" name="Shape 246"/>
        <p:cNvGrpSpPr/>
        <p:nvPr/>
      </p:nvGrpSpPr>
      <p:grpSpPr>
        <a:xfrm>
          <a:off x="0" y="0"/>
          <a:ext cx="0" cy="0"/>
          <a:chOff x="0" y="0"/>
          <a:chExt cx="0" cy="0"/>
        </a:xfrm>
      </p:grpSpPr>
      <p:sp>
        <p:nvSpPr>
          <p:cNvPr id="247" name="Google Shape;247;p31"/>
          <p:cNvSpPr/>
          <p:nvPr/>
        </p:nvSpPr>
        <p:spPr>
          <a:xfrm>
            <a:off x="-7075" y="1231850"/>
            <a:ext cx="9151200" cy="39117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248" name="Google Shape;248;p31"/>
          <p:cNvSpPr txBox="1">
            <a:spLocks noGrp="1"/>
          </p:cNvSpPr>
          <p:nvPr>
            <p:ph type="body" idx="1"/>
          </p:nvPr>
        </p:nvSpPr>
        <p:spPr>
          <a:xfrm>
            <a:off x="4711488" y="2971800"/>
            <a:ext cx="1627800" cy="656100"/>
          </a:xfrm>
          <a:prstGeom prst="rect">
            <a:avLst/>
          </a:prstGeom>
        </p:spPr>
        <p:txBody>
          <a:bodyPr spcFirstLastPara="1" wrap="square" lIns="0" tIns="0" rIns="0" bIns="0" anchor="t" anchorCtr="0">
            <a:no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0"/>
              </a:spcBef>
              <a:spcAft>
                <a:spcPts val="0"/>
              </a:spcAft>
              <a:buClr>
                <a:schemeClr val="lt1"/>
              </a:buClr>
              <a:buSzPts val="1000"/>
              <a:buFont typeface="Inter Light"/>
              <a:buChar char="■"/>
              <a:defRPr sz="1000">
                <a:solidFill>
                  <a:schemeClr val="lt1"/>
                </a:solidFill>
              </a:defRPr>
            </a:lvl9pPr>
          </a:lstStyle>
          <a:p>
            <a:endParaRPr/>
          </a:p>
        </p:txBody>
      </p:sp>
      <p:sp>
        <p:nvSpPr>
          <p:cNvPr id="249" name="Google Shape;249;p31"/>
          <p:cNvSpPr txBox="1">
            <a:spLocks noGrp="1"/>
          </p:cNvSpPr>
          <p:nvPr>
            <p:ph type="subTitle" idx="2"/>
          </p:nvPr>
        </p:nvSpPr>
        <p:spPr>
          <a:xfrm>
            <a:off x="4711513" y="2674925"/>
            <a:ext cx="1627800" cy="229500"/>
          </a:xfrm>
          <a:prstGeom prst="rect">
            <a:avLst/>
          </a:prstGeom>
        </p:spPr>
        <p:txBody>
          <a:bodyPr spcFirstLastPara="1" wrap="square" lIns="0" tIns="0" rIns="0" bIns="0" anchor="t" anchorCtr="0">
            <a:noAutofit/>
          </a:bodyPr>
          <a:lstStyle>
            <a:lvl1pPr lvl="0">
              <a:lnSpc>
                <a:spcPct val="150000"/>
              </a:lnSpc>
              <a:spcBef>
                <a:spcPts val="0"/>
              </a:spcBef>
              <a:spcAft>
                <a:spcPts val="0"/>
              </a:spcAft>
              <a:buNone/>
              <a:defRPr sz="1200">
                <a:highlight>
                  <a:schemeClr val="lt2"/>
                </a:highlight>
                <a:latin typeface="Taviraj"/>
                <a:ea typeface="Taviraj"/>
                <a:cs typeface="Taviraj"/>
                <a:sym typeface="Taviraj"/>
              </a:defRPr>
            </a:lvl1pPr>
            <a:lvl2pPr lvl="1">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2pPr>
            <a:lvl3pPr lvl="2">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3pPr>
            <a:lvl4pPr lvl="3">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4pPr>
            <a:lvl5pPr lvl="4">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5pPr>
            <a:lvl6pPr lvl="5">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6pPr>
            <a:lvl7pPr lvl="6">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7pPr>
            <a:lvl8pPr lvl="7">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8pPr>
            <a:lvl9pPr lvl="8">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9pPr>
          </a:lstStyle>
          <a:p>
            <a:endParaRPr/>
          </a:p>
        </p:txBody>
      </p:sp>
      <p:sp>
        <p:nvSpPr>
          <p:cNvPr id="250" name="Google Shape;250;p31"/>
          <p:cNvSpPr txBox="1">
            <a:spLocks noGrp="1"/>
          </p:cNvSpPr>
          <p:nvPr>
            <p:ph type="subTitle" idx="3"/>
          </p:nvPr>
        </p:nvSpPr>
        <p:spPr>
          <a:xfrm>
            <a:off x="4711513" y="3836825"/>
            <a:ext cx="1627800" cy="229500"/>
          </a:xfrm>
          <a:prstGeom prst="rect">
            <a:avLst/>
          </a:prstGeom>
        </p:spPr>
        <p:txBody>
          <a:bodyPr spcFirstLastPara="1" wrap="square" lIns="0" tIns="0" rIns="0" bIns="0" anchor="t" anchorCtr="0">
            <a:noAutofit/>
          </a:bodyPr>
          <a:lstStyle>
            <a:lvl1pPr lvl="0">
              <a:lnSpc>
                <a:spcPct val="150000"/>
              </a:lnSpc>
              <a:spcBef>
                <a:spcPts val="0"/>
              </a:spcBef>
              <a:spcAft>
                <a:spcPts val="0"/>
              </a:spcAft>
              <a:buNone/>
              <a:defRPr sz="1000" b="1">
                <a:solidFill>
                  <a:schemeClr val="lt1"/>
                </a:solidFill>
                <a:latin typeface="Inter"/>
                <a:ea typeface="Inter"/>
                <a:cs typeface="Inter"/>
                <a:sym typeface="Inter"/>
              </a:defRPr>
            </a:lvl1pPr>
            <a:lvl2pPr lvl="1">
              <a:lnSpc>
                <a:spcPct val="150000"/>
              </a:lnSpc>
              <a:spcBef>
                <a:spcPts val="0"/>
              </a:spcBef>
              <a:spcAft>
                <a:spcPts val="0"/>
              </a:spcAft>
              <a:buClr>
                <a:schemeClr val="lt1"/>
              </a:buClr>
              <a:buSzPts val="1800"/>
              <a:buNone/>
              <a:defRPr>
                <a:solidFill>
                  <a:schemeClr val="lt1"/>
                </a:solidFill>
              </a:defRPr>
            </a:lvl2pPr>
            <a:lvl3pPr lvl="2">
              <a:lnSpc>
                <a:spcPct val="150000"/>
              </a:lnSpc>
              <a:spcBef>
                <a:spcPts val="0"/>
              </a:spcBef>
              <a:spcAft>
                <a:spcPts val="0"/>
              </a:spcAft>
              <a:buClr>
                <a:schemeClr val="lt1"/>
              </a:buClr>
              <a:buSzPts val="1800"/>
              <a:buNone/>
              <a:defRPr>
                <a:solidFill>
                  <a:schemeClr val="lt1"/>
                </a:solidFill>
              </a:defRPr>
            </a:lvl3pPr>
            <a:lvl4pPr lvl="3">
              <a:lnSpc>
                <a:spcPct val="150000"/>
              </a:lnSpc>
              <a:spcBef>
                <a:spcPts val="0"/>
              </a:spcBef>
              <a:spcAft>
                <a:spcPts val="0"/>
              </a:spcAft>
              <a:buClr>
                <a:schemeClr val="lt1"/>
              </a:buClr>
              <a:buSzPts val="1800"/>
              <a:buNone/>
              <a:defRPr>
                <a:solidFill>
                  <a:schemeClr val="lt1"/>
                </a:solidFill>
              </a:defRPr>
            </a:lvl4pPr>
            <a:lvl5pPr lvl="4">
              <a:lnSpc>
                <a:spcPct val="150000"/>
              </a:lnSpc>
              <a:spcBef>
                <a:spcPts val="0"/>
              </a:spcBef>
              <a:spcAft>
                <a:spcPts val="0"/>
              </a:spcAft>
              <a:buClr>
                <a:schemeClr val="lt1"/>
              </a:buClr>
              <a:buSzPts val="1800"/>
              <a:buNone/>
              <a:defRPr>
                <a:solidFill>
                  <a:schemeClr val="lt1"/>
                </a:solidFill>
              </a:defRPr>
            </a:lvl5pPr>
            <a:lvl6pPr lvl="5">
              <a:lnSpc>
                <a:spcPct val="150000"/>
              </a:lnSpc>
              <a:spcBef>
                <a:spcPts val="0"/>
              </a:spcBef>
              <a:spcAft>
                <a:spcPts val="0"/>
              </a:spcAft>
              <a:buClr>
                <a:schemeClr val="lt1"/>
              </a:buClr>
              <a:buSzPts val="1800"/>
              <a:buNone/>
              <a:defRPr>
                <a:solidFill>
                  <a:schemeClr val="lt1"/>
                </a:solidFill>
              </a:defRPr>
            </a:lvl6pPr>
            <a:lvl7pPr lvl="6">
              <a:lnSpc>
                <a:spcPct val="150000"/>
              </a:lnSpc>
              <a:spcBef>
                <a:spcPts val="0"/>
              </a:spcBef>
              <a:spcAft>
                <a:spcPts val="0"/>
              </a:spcAft>
              <a:buClr>
                <a:schemeClr val="lt1"/>
              </a:buClr>
              <a:buSzPts val="1800"/>
              <a:buNone/>
              <a:defRPr>
                <a:solidFill>
                  <a:schemeClr val="lt1"/>
                </a:solidFill>
              </a:defRPr>
            </a:lvl7pPr>
            <a:lvl8pPr lvl="7">
              <a:lnSpc>
                <a:spcPct val="150000"/>
              </a:lnSpc>
              <a:spcBef>
                <a:spcPts val="0"/>
              </a:spcBef>
              <a:spcAft>
                <a:spcPts val="0"/>
              </a:spcAft>
              <a:buClr>
                <a:schemeClr val="lt1"/>
              </a:buClr>
              <a:buSzPts val="1800"/>
              <a:buNone/>
              <a:defRPr>
                <a:solidFill>
                  <a:schemeClr val="lt1"/>
                </a:solidFill>
              </a:defRPr>
            </a:lvl8pPr>
            <a:lvl9pPr lvl="8">
              <a:lnSpc>
                <a:spcPct val="150000"/>
              </a:lnSpc>
              <a:spcBef>
                <a:spcPts val="0"/>
              </a:spcBef>
              <a:spcAft>
                <a:spcPts val="0"/>
              </a:spcAft>
              <a:buClr>
                <a:schemeClr val="lt1"/>
              </a:buClr>
              <a:buSzPts val="1800"/>
              <a:buNone/>
              <a:defRPr>
                <a:solidFill>
                  <a:schemeClr val="lt1"/>
                </a:solidFill>
              </a:defRPr>
            </a:lvl9pPr>
          </a:lstStyle>
          <a:p>
            <a:endParaRPr/>
          </a:p>
        </p:txBody>
      </p:sp>
      <p:sp>
        <p:nvSpPr>
          <p:cNvPr id="251" name="Google Shape;251;p31"/>
          <p:cNvSpPr txBox="1">
            <a:spLocks noGrp="1"/>
          </p:cNvSpPr>
          <p:nvPr>
            <p:ph type="body" idx="4"/>
          </p:nvPr>
        </p:nvSpPr>
        <p:spPr>
          <a:xfrm>
            <a:off x="2515800" y="4078125"/>
            <a:ext cx="1627800" cy="605400"/>
          </a:xfrm>
          <a:prstGeom prst="rect">
            <a:avLst/>
          </a:prstGeom>
        </p:spPr>
        <p:txBody>
          <a:bodyPr spcFirstLastPara="1" wrap="square" lIns="0" tIns="0" rIns="0" bIns="0" anchor="t" anchorCtr="0">
            <a:noAutofit/>
          </a:bodyPr>
          <a:lstStyle>
            <a:lvl1pPr marL="457200" lvl="0" indent="-292100">
              <a:lnSpc>
                <a:spcPct val="150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50000"/>
              </a:lnSpc>
              <a:spcBef>
                <a:spcPts val="0"/>
              </a:spcBef>
              <a:spcAft>
                <a:spcPts val="0"/>
              </a:spcAft>
              <a:buClr>
                <a:schemeClr val="lt1"/>
              </a:buClr>
              <a:buSzPts val="1000"/>
              <a:buFont typeface="Inter Light"/>
              <a:buChar char="○"/>
              <a:defRPr sz="1000">
                <a:solidFill>
                  <a:schemeClr val="lt1"/>
                </a:solidFill>
              </a:defRPr>
            </a:lvl2pPr>
            <a:lvl3pPr marL="1371600" lvl="2" indent="-292100">
              <a:lnSpc>
                <a:spcPct val="150000"/>
              </a:lnSpc>
              <a:spcBef>
                <a:spcPts val="0"/>
              </a:spcBef>
              <a:spcAft>
                <a:spcPts val="0"/>
              </a:spcAft>
              <a:buClr>
                <a:schemeClr val="lt1"/>
              </a:buClr>
              <a:buSzPts val="1000"/>
              <a:buFont typeface="Inter Light"/>
              <a:buChar char="■"/>
              <a:defRPr sz="1000">
                <a:solidFill>
                  <a:schemeClr val="lt1"/>
                </a:solidFill>
              </a:defRPr>
            </a:lvl3pPr>
            <a:lvl4pPr marL="1828800" lvl="3" indent="-292100">
              <a:lnSpc>
                <a:spcPct val="150000"/>
              </a:lnSpc>
              <a:spcBef>
                <a:spcPts val="0"/>
              </a:spcBef>
              <a:spcAft>
                <a:spcPts val="0"/>
              </a:spcAft>
              <a:buClr>
                <a:schemeClr val="lt1"/>
              </a:buClr>
              <a:buSzPts val="1000"/>
              <a:buFont typeface="Inter Light"/>
              <a:buChar char="●"/>
              <a:defRPr sz="1000">
                <a:solidFill>
                  <a:schemeClr val="lt1"/>
                </a:solidFill>
              </a:defRPr>
            </a:lvl4pPr>
            <a:lvl5pPr marL="2286000" lvl="4" indent="-292100">
              <a:lnSpc>
                <a:spcPct val="150000"/>
              </a:lnSpc>
              <a:spcBef>
                <a:spcPts val="0"/>
              </a:spcBef>
              <a:spcAft>
                <a:spcPts val="0"/>
              </a:spcAft>
              <a:buClr>
                <a:schemeClr val="lt1"/>
              </a:buClr>
              <a:buSzPts val="1000"/>
              <a:buFont typeface="Inter Light"/>
              <a:buChar char="○"/>
              <a:defRPr sz="1000">
                <a:solidFill>
                  <a:schemeClr val="lt1"/>
                </a:solidFill>
              </a:defRPr>
            </a:lvl5pPr>
            <a:lvl6pPr marL="2743200" lvl="5" indent="-292100">
              <a:lnSpc>
                <a:spcPct val="150000"/>
              </a:lnSpc>
              <a:spcBef>
                <a:spcPts val="0"/>
              </a:spcBef>
              <a:spcAft>
                <a:spcPts val="0"/>
              </a:spcAft>
              <a:buClr>
                <a:schemeClr val="lt1"/>
              </a:buClr>
              <a:buSzPts val="1000"/>
              <a:buFont typeface="Inter Light"/>
              <a:buChar char="■"/>
              <a:defRPr sz="1000">
                <a:solidFill>
                  <a:schemeClr val="lt1"/>
                </a:solidFill>
              </a:defRPr>
            </a:lvl6pPr>
            <a:lvl7pPr marL="3200400" lvl="6" indent="-292100">
              <a:lnSpc>
                <a:spcPct val="150000"/>
              </a:lnSpc>
              <a:spcBef>
                <a:spcPts val="0"/>
              </a:spcBef>
              <a:spcAft>
                <a:spcPts val="0"/>
              </a:spcAft>
              <a:buClr>
                <a:schemeClr val="lt1"/>
              </a:buClr>
              <a:buSzPts val="1000"/>
              <a:buFont typeface="Inter Light"/>
              <a:buChar char="●"/>
              <a:defRPr sz="1000">
                <a:solidFill>
                  <a:schemeClr val="lt1"/>
                </a:solidFill>
              </a:defRPr>
            </a:lvl7pPr>
            <a:lvl8pPr marL="3657600" lvl="7" indent="-292100">
              <a:lnSpc>
                <a:spcPct val="150000"/>
              </a:lnSpc>
              <a:spcBef>
                <a:spcPts val="0"/>
              </a:spcBef>
              <a:spcAft>
                <a:spcPts val="0"/>
              </a:spcAft>
              <a:buClr>
                <a:schemeClr val="lt1"/>
              </a:buClr>
              <a:buSzPts val="1000"/>
              <a:buFont typeface="Inter Light"/>
              <a:buChar char="○"/>
              <a:defRPr sz="1000">
                <a:solidFill>
                  <a:schemeClr val="lt1"/>
                </a:solidFill>
              </a:defRPr>
            </a:lvl8pPr>
            <a:lvl9pPr marL="4114800" lvl="8" indent="-292100">
              <a:lnSpc>
                <a:spcPct val="150000"/>
              </a:lnSpc>
              <a:spcBef>
                <a:spcPts val="0"/>
              </a:spcBef>
              <a:spcAft>
                <a:spcPts val="0"/>
              </a:spcAft>
              <a:buClr>
                <a:schemeClr val="lt1"/>
              </a:buClr>
              <a:buSzPts val="1000"/>
              <a:buFont typeface="Inter Light"/>
              <a:buChar char="■"/>
              <a:defRPr sz="1000">
                <a:solidFill>
                  <a:schemeClr val="lt1"/>
                </a:solidFill>
              </a:defRPr>
            </a:lvl9pPr>
          </a:lstStyle>
          <a:p>
            <a:endParaRPr/>
          </a:p>
        </p:txBody>
      </p:sp>
      <p:sp>
        <p:nvSpPr>
          <p:cNvPr id="252" name="Google Shape;252;p31"/>
          <p:cNvSpPr txBox="1">
            <a:spLocks noGrp="1"/>
          </p:cNvSpPr>
          <p:nvPr>
            <p:ph type="body" idx="5"/>
          </p:nvPr>
        </p:nvSpPr>
        <p:spPr>
          <a:xfrm>
            <a:off x="2515800" y="2971800"/>
            <a:ext cx="1627800" cy="656100"/>
          </a:xfrm>
          <a:prstGeom prst="rect">
            <a:avLst/>
          </a:prstGeom>
        </p:spPr>
        <p:txBody>
          <a:bodyPr spcFirstLastPara="1" wrap="square" lIns="0" tIns="0" rIns="0" bIns="0" anchor="t" anchorCtr="0">
            <a:no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0"/>
              </a:spcBef>
              <a:spcAft>
                <a:spcPts val="0"/>
              </a:spcAft>
              <a:buClr>
                <a:schemeClr val="lt1"/>
              </a:buClr>
              <a:buSzPts val="1000"/>
              <a:buFont typeface="Inter Light"/>
              <a:buChar char="■"/>
              <a:defRPr sz="1000">
                <a:solidFill>
                  <a:schemeClr val="lt1"/>
                </a:solidFill>
              </a:defRPr>
            </a:lvl9pPr>
          </a:lstStyle>
          <a:p>
            <a:endParaRPr/>
          </a:p>
        </p:txBody>
      </p:sp>
      <p:sp>
        <p:nvSpPr>
          <p:cNvPr id="253" name="Google Shape;253;p31"/>
          <p:cNvSpPr txBox="1">
            <a:spLocks noGrp="1"/>
          </p:cNvSpPr>
          <p:nvPr>
            <p:ph type="subTitle" idx="6"/>
          </p:nvPr>
        </p:nvSpPr>
        <p:spPr>
          <a:xfrm>
            <a:off x="2515825" y="2674925"/>
            <a:ext cx="1627800" cy="229500"/>
          </a:xfrm>
          <a:prstGeom prst="rect">
            <a:avLst/>
          </a:prstGeom>
        </p:spPr>
        <p:txBody>
          <a:bodyPr spcFirstLastPara="1" wrap="square" lIns="0" tIns="0" rIns="0" bIns="0" anchor="t" anchorCtr="0">
            <a:noAutofit/>
          </a:bodyPr>
          <a:lstStyle>
            <a:lvl1pPr lvl="0">
              <a:lnSpc>
                <a:spcPct val="150000"/>
              </a:lnSpc>
              <a:spcBef>
                <a:spcPts val="0"/>
              </a:spcBef>
              <a:spcAft>
                <a:spcPts val="0"/>
              </a:spcAft>
              <a:buNone/>
              <a:defRPr sz="1200">
                <a:highlight>
                  <a:schemeClr val="lt2"/>
                </a:highlight>
                <a:latin typeface="Taviraj"/>
                <a:ea typeface="Taviraj"/>
                <a:cs typeface="Taviraj"/>
                <a:sym typeface="Taviraj"/>
              </a:defRPr>
            </a:lvl1pPr>
            <a:lvl2pPr lvl="1">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2pPr>
            <a:lvl3pPr lvl="2">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3pPr>
            <a:lvl4pPr lvl="3">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4pPr>
            <a:lvl5pPr lvl="4">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5pPr>
            <a:lvl6pPr lvl="5">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6pPr>
            <a:lvl7pPr lvl="6">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7pPr>
            <a:lvl8pPr lvl="7">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8pPr>
            <a:lvl9pPr lvl="8">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9pPr>
          </a:lstStyle>
          <a:p>
            <a:endParaRPr/>
          </a:p>
        </p:txBody>
      </p:sp>
      <p:sp>
        <p:nvSpPr>
          <p:cNvPr id="254" name="Google Shape;254;p31"/>
          <p:cNvSpPr txBox="1">
            <a:spLocks noGrp="1"/>
          </p:cNvSpPr>
          <p:nvPr>
            <p:ph type="subTitle" idx="7"/>
          </p:nvPr>
        </p:nvSpPr>
        <p:spPr>
          <a:xfrm>
            <a:off x="2515825" y="3836825"/>
            <a:ext cx="1627800" cy="229500"/>
          </a:xfrm>
          <a:prstGeom prst="rect">
            <a:avLst/>
          </a:prstGeom>
        </p:spPr>
        <p:txBody>
          <a:bodyPr spcFirstLastPara="1" wrap="square" lIns="0" tIns="0" rIns="0" bIns="0" anchor="t" anchorCtr="0">
            <a:noAutofit/>
          </a:bodyPr>
          <a:lstStyle>
            <a:lvl1pPr lvl="0">
              <a:lnSpc>
                <a:spcPct val="150000"/>
              </a:lnSpc>
              <a:spcBef>
                <a:spcPts val="0"/>
              </a:spcBef>
              <a:spcAft>
                <a:spcPts val="0"/>
              </a:spcAft>
              <a:buClr>
                <a:schemeClr val="dk1"/>
              </a:buClr>
              <a:buSzPts val="1100"/>
              <a:buNone/>
              <a:defRPr sz="1000" b="1">
                <a:solidFill>
                  <a:schemeClr val="lt1"/>
                </a:solidFill>
                <a:latin typeface="Inter"/>
                <a:ea typeface="Inter"/>
                <a:cs typeface="Inter"/>
                <a:sym typeface="Inter"/>
              </a:defRPr>
            </a:lvl1pPr>
            <a:lvl2pPr lvl="1">
              <a:lnSpc>
                <a:spcPct val="150000"/>
              </a:lnSpc>
              <a:spcBef>
                <a:spcPts val="0"/>
              </a:spcBef>
              <a:spcAft>
                <a:spcPts val="0"/>
              </a:spcAft>
              <a:buClr>
                <a:schemeClr val="lt1"/>
              </a:buClr>
              <a:buSzPts val="1800"/>
              <a:buNone/>
              <a:defRPr>
                <a:solidFill>
                  <a:schemeClr val="lt1"/>
                </a:solidFill>
              </a:defRPr>
            </a:lvl2pPr>
            <a:lvl3pPr lvl="2">
              <a:lnSpc>
                <a:spcPct val="150000"/>
              </a:lnSpc>
              <a:spcBef>
                <a:spcPts val="0"/>
              </a:spcBef>
              <a:spcAft>
                <a:spcPts val="0"/>
              </a:spcAft>
              <a:buClr>
                <a:schemeClr val="lt1"/>
              </a:buClr>
              <a:buSzPts val="1800"/>
              <a:buNone/>
              <a:defRPr>
                <a:solidFill>
                  <a:schemeClr val="lt1"/>
                </a:solidFill>
              </a:defRPr>
            </a:lvl3pPr>
            <a:lvl4pPr lvl="3">
              <a:lnSpc>
                <a:spcPct val="150000"/>
              </a:lnSpc>
              <a:spcBef>
                <a:spcPts val="0"/>
              </a:spcBef>
              <a:spcAft>
                <a:spcPts val="0"/>
              </a:spcAft>
              <a:buClr>
                <a:schemeClr val="lt1"/>
              </a:buClr>
              <a:buSzPts val="1800"/>
              <a:buNone/>
              <a:defRPr>
                <a:solidFill>
                  <a:schemeClr val="lt1"/>
                </a:solidFill>
              </a:defRPr>
            </a:lvl4pPr>
            <a:lvl5pPr lvl="4">
              <a:lnSpc>
                <a:spcPct val="150000"/>
              </a:lnSpc>
              <a:spcBef>
                <a:spcPts val="0"/>
              </a:spcBef>
              <a:spcAft>
                <a:spcPts val="0"/>
              </a:spcAft>
              <a:buClr>
                <a:schemeClr val="lt1"/>
              </a:buClr>
              <a:buSzPts val="1800"/>
              <a:buNone/>
              <a:defRPr>
                <a:solidFill>
                  <a:schemeClr val="lt1"/>
                </a:solidFill>
              </a:defRPr>
            </a:lvl5pPr>
            <a:lvl6pPr lvl="5">
              <a:lnSpc>
                <a:spcPct val="150000"/>
              </a:lnSpc>
              <a:spcBef>
                <a:spcPts val="0"/>
              </a:spcBef>
              <a:spcAft>
                <a:spcPts val="0"/>
              </a:spcAft>
              <a:buClr>
                <a:schemeClr val="lt1"/>
              </a:buClr>
              <a:buSzPts val="1800"/>
              <a:buNone/>
              <a:defRPr>
                <a:solidFill>
                  <a:schemeClr val="lt1"/>
                </a:solidFill>
              </a:defRPr>
            </a:lvl6pPr>
            <a:lvl7pPr lvl="6">
              <a:lnSpc>
                <a:spcPct val="150000"/>
              </a:lnSpc>
              <a:spcBef>
                <a:spcPts val="0"/>
              </a:spcBef>
              <a:spcAft>
                <a:spcPts val="0"/>
              </a:spcAft>
              <a:buClr>
                <a:schemeClr val="lt1"/>
              </a:buClr>
              <a:buSzPts val="1800"/>
              <a:buNone/>
              <a:defRPr>
                <a:solidFill>
                  <a:schemeClr val="lt1"/>
                </a:solidFill>
              </a:defRPr>
            </a:lvl7pPr>
            <a:lvl8pPr lvl="7">
              <a:lnSpc>
                <a:spcPct val="150000"/>
              </a:lnSpc>
              <a:spcBef>
                <a:spcPts val="0"/>
              </a:spcBef>
              <a:spcAft>
                <a:spcPts val="0"/>
              </a:spcAft>
              <a:buClr>
                <a:schemeClr val="lt1"/>
              </a:buClr>
              <a:buSzPts val="1800"/>
              <a:buNone/>
              <a:defRPr>
                <a:solidFill>
                  <a:schemeClr val="lt1"/>
                </a:solidFill>
              </a:defRPr>
            </a:lvl8pPr>
            <a:lvl9pPr lvl="8">
              <a:lnSpc>
                <a:spcPct val="150000"/>
              </a:lnSpc>
              <a:spcBef>
                <a:spcPts val="0"/>
              </a:spcBef>
              <a:spcAft>
                <a:spcPts val="0"/>
              </a:spcAft>
              <a:buClr>
                <a:schemeClr val="lt1"/>
              </a:buClr>
              <a:buSzPts val="1800"/>
              <a:buNone/>
              <a:defRPr>
                <a:solidFill>
                  <a:schemeClr val="lt1"/>
                </a:solidFill>
              </a:defRPr>
            </a:lvl9pPr>
          </a:lstStyle>
          <a:p>
            <a:endParaRPr/>
          </a:p>
        </p:txBody>
      </p:sp>
      <p:sp>
        <p:nvSpPr>
          <p:cNvPr id="255" name="Google Shape;255;p31"/>
          <p:cNvSpPr txBox="1">
            <a:spLocks noGrp="1"/>
          </p:cNvSpPr>
          <p:nvPr>
            <p:ph type="body" idx="8"/>
          </p:nvPr>
        </p:nvSpPr>
        <p:spPr>
          <a:xfrm>
            <a:off x="320075" y="4078125"/>
            <a:ext cx="1627800" cy="605400"/>
          </a:xfrm>
          <a:prstGeom prst="rect">
            <a:avLst/>
          </a:prstGeom>
        </p:spPr>
        <p:txBody>
          <a:bodyPr spcFirstLastPara="1" wrap="square" lIns="0" tIns="0" rIns="0" bIns="0" anchor="t" anchorCtr="0">
            <a:noAutofit/>
          </a:bodyPr>
          <a:lstStyle>
            <a:lvl1pPr marL="457200" lvl="0" indent="-292100">
              <a:lnSpc>
                <a:spcPct val="150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50000"/>
              </a:lnSpc>
              <a:spcBef>
                <a:spcPts val="0"/>
              </a:spcBef>
              <a:spcAft>
                <a:spcPts val="0"/>
              </a:spcAft>
              <a:buClr>
                <a:schemeClr val="lt1"/>
              </a:buClr>
              <a:buSzPts val="1000"/>
              <a:buFont typeface="Inter Light"/>
              <a:buChar char="○"/>
              <a:defRPr sz="1000">
                <a:solidFill>
                  <a:schemeClr val="lt1"/>
                </a:solidFill>
              </a:defRPr>
            </a:lvl2pPr>
            <a:lvl3pPr marL="1371600" lvl="2" indent="-292100">
              <a:lnSpc>
                <a:spcPct val="150000"/>
              </a:lnSpc>
              <a:spcBef>
                <a:spcPts val="0"/>
              </a:spcBef>
              <a:spcAft>
                <a:spcPts val="0"/>
              </a:spcAft>
              <a:buClr>
                <a:schemeClr val="lt1"/>
              </a:buClr>
              <a:buSzPts val="1000"/>
              <a:buFont typeface="Inter Light"/>
              <a:buChar char="■"/>
              <a:defRPr sz="1000">
                <a:solidFill>
                  <a:schemeClr val="lt1"/>
                </a:solidFill>
              </a:defRPr>
            </a:lvl3pPr>
            <a:lvl4pPr marL="1828800" lvl="3" indent="-292100">
              <a:lnSpc>
                <a:spcPct val="150000"/>
              </a:lnSpc>
              <a:spcBef>
                <a:spcPts val="0"/>
              </a:spcBef>
              <a:spcAft>
                <a:spcPts val="0"/>
              </a:spcAft>
              <a:buClr>
                <a:schemeClr val="lt1"/>
              </a:buClr>
              <a:buSzPts val="1000"/>
              <a:buFont typeface="Inter Light"/>
              <a:buChar char="●"/>
              <a:defRPr sz="1000">
                <a:solidFill>
                  <a:schemeClr val="lt1"/>
                </a:solidFill>
              </a:defRPr>
            </a:lvl4pPr>
            <a:lvl5pPr marL="2286000" lvl="4" indent="-292100">
              <a:lnSpc>
                <a:spcPct val="150000"/>
              </a:lnSpc>
              <a:spcBef>
                <a:spcPts val="0"/>
              </a:spcBef>
              <a:spcAft>
                <a:spcPts val="0"/>
              </a:spcAft>
              <a:buClr>
                <a:schemeClr val="lt1"/>
              </a:buClr>
              <a:buSzPts val="1000"/>
              <a:buFont typeface="Inter Light"/>
              <a:buChar char="○"/>
              <a:defRPr sz="1000">
                <a:solidFill>
                  <a:schemeClr val="lt1"/>
                </a:solidFill>
              </a:defRPr>
            </a:lvl5pPr>
            <a:lvl6pPr marL="2743200" lvl="5" indent="-292100">
              <a:lnSpc>
                <a:spcPct val="150000"/>
              </a:lnSpc>
              <a:spcBef>
                <a:spcPts val="0"/>
              </a:spcBef>
              <a:spcAft>
                <a:spcPts val="0"/>
              </a:spcAft>
              <a:buClr>
                <a:schemeClr val="lt1"/>
              </a:buClr>
              <a:buSzPts val="1000"/>
              <a:buFont typeface="Inter Light"/>
              <a:buChar char="■"/>
              <a:defRPr sz="1000">
                <a:solidFill>
                  <a:schemeClr val="lt1"/>
                </a:solidFill>
              </a:defRPr>
            </a:lvl6pPr>
            <a:lvl7pPr marL="3200400" lvl="6" indent="-292100">
              <a:lnSpc>
                <a:spcPct val="150000"/>
              </a:lnSpc>
              <a:spcBef>
                <a:spcPts val="0"/>
              </a:spcBef>
              <a:spcAft>
                <a:spcPts val="0"/>
              </a:spcAft>
              <a:buClr>
                <a:schemeClr val="lt1"/>
              </a:buClr>
              <a:buSzPts val="1000"/>
              <a:buFont typeface="Inter Light"/>
              <a:buChar char="●"/>
              <a:defRPr sz="1000">
                <a:solidFill>
                  <a:schemeClr val="lt1"/>
                </a:solidFill>
              </a:defRPr>
            </a:lvl7pPr>
            <a:lvl8pPr marL="3657600" lvl="7" indent="-292100">
              <a:lnSpc>
                <a:spcPct val="150000"/>
              </a:lnSpc>
              <a:spcBef>
                <a:spcPts val="0"/>
              </a:spcBef>
              <a:spcAft>
                <a:spcPts val="0"/>
              </a:spcAft>
              <a:buClr>
                <a:schemeClr val="lt1"/>
              </a:buClr>
              <a:buSzPts val="1000"/>
              <a:buFont typeface="Inter Light"/>
              <a:buChar char="○"/>
              <a:defRPr sz="1000">
                <a:solidFill>
                  <a:schemeClr val="lt1"/>
                </a:solidFill>
              </a:defRPr>
            </a:lvl8pPr>
            <a:lvl9pPr marL="4114800" lvl="8" indent="-292100">
              <a:lnSpc>
                <a:spcPct val="150000"/>
              </a:lnSpc>
              <a:spcBef>
                <a:spcPts val="0"/>
              </a:spcBef>
              <a:spcAft>
                <a:spcPts val="0"/>
              </a:spcAft>
              <a:buClr>
                <a:schemeClr val="lt1"/>
              </a:buClr>
              <a:buSzPts val="1000"/>
              <a:buFont typeface="Inter Light"/>
              <a:buChar char="■"/>
              <a:defRPr sz="1000">
                <a:solidFill>
                  <a:schemeClr val="lt1"/>
                </a:solidFill>
              </a:defRPr>
            </a:lvl9pPr>
          </a:lstStyle>
          <a:p>
            <a:endParaRPr/>
          </a:p>
        </p:txBody>
      </p:sp>
      <p:sp>
        <p:nvSpPr>
          <p:cNvPr id="256" name="Google Shape;256;p31"/>
          <p:cNvSpPr txBox="1">
            <a:spLocks noGrp="1"/>
          </p:cNvSpPr>
          <p:nvPr>
            <p:ph type="body" idx="9"/>
          </p:nvPr>
        </p:nvSpPr>
        <p:spPr>
          <a:xfrm>
            <a:off x="320075" y="2971800"/>
            <a:ext cx="1627800" cy="656100"/>
          </a:xfrm>
          <a:prstGeom prst="rect">
            <a:avLst/>
          </a:prstGeom>
        </p:spPr>
        <p:txBody>
          <a:bodyPr spcFirstLastPara="1" wrap="square" lIns="0" tIns="0" rIns="0" bIns="0" anchor="t" anchorCtr="0">
            <a:no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0"/>
              </a:spcBef>
              <a:spcAft>
                <a:spcPts val="0"/>
              </a:spcAft>
              <a:buClr>
                <a:schemeClr val="lt1"/>
              </a:buClr>
              <a:buSzPts val="1000"/>
              <a:buFont typeface="Inter Light"/>
              <a:buChar char="■"/>
              <a:defRPr sz="1000">
                <a:solidFill>
                  <a:schemeClr val="lt1"/>
                </a:solidFill>
              </a:defRPr>
            </a:lvl9pPr>
          </a:lstStyle>
          <a:p>
            <a:endParaRPr/>
          </a:p>
        </p:txBody>
      </p:sp>
      <p:sp>
        <p:nvSpPr>
          <p:cNvPr id="257" name="Google Shape;257;p31"/>
          <p:cNvSpPr txBox="1">
            <a:spLocks noGrp="1"/>
          </p:cNvSpPr>
          <p:nvPr>
            <p:ph type="subTitle" idx="13"/>
          </p:nvPr>
        </p:nvSpPr>
        <p:spPr>
          <a:xfrm>
            <a:off x="320100" y="2674925"/>
            <a:ext cx="1627800" cy="229500"/>
          </a:xfrm>
          <a:prstGeom prst="rect">
            <a:avLst/>
          </a:prstGeom>
        </p:spPr>
        <p:txBody>
          <a:bodyPr spcFirstLastPara="1" wrap="square" lIns="0" tIns="0" rIns="0" bIns="0" anchor="t" anchorCtr="0">
            <a:noAutofit/>
          </a:bodyPr>
          <a:lstStyle>
            <a:lvl1pPr lvl="0">
              <a:lnSpc>
                <a:spcPct val="150000"/>
              </a:lnSpc>
              <a:spcBef>
                <a:spcPts val="0"/>
              </a:spcBef>
              <a:spcAft>
                <a:spcPts val="0"/>
              </a:spcAft>
              <a:buNone/>
              <a:defRPr sz="1200">
                <a:highlight>
                  <a:schemeClr val="lt2"/>
                </a:highlight>
                <a:latin typeface="Taviraj"/>
                <a:ea typeface="Taviraj"/>
                <a:cs typeface="Taviraj"/>
                <a:sym typeface="Taviraj"/>
              </a:defRPr>
            </a:lvl1pPr>
            <a:lvl2pPr lvl="1">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2pPr>
            <a:lvl3pPr lvl="2">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3pPr>
            <a:lvl4pPr lvl="3">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4pPr>
            <a:lvl5pPr lvl="4">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5pPr>
            <a:lvl6pPr lvl="5">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6pPr>
            <a:lvl7pPr lvl="6">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7pPr>
            <a:lvl8pPr lvl="7">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8pPr>
            <a:lvl9pPr lvl="8">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9pPr>
          </a:lstStyle>
          <a:p>
            <a:endParaRPr/>
          </a:p>
        </p:txBody>
      </p:sp>
      <p:sp>
        <p:nvSpPr>
          <p:cNvPr id="258" name="Google Shape;258;p31"/>
          <p:cNvSpPr txBox="1">
            <a:spLocks noGrp="1"/>
          </p:cNvSpPr>
          <p:nvPr>
            <p:ph type="subTitle" idx="14"/>
          </p:nvPr>
        </p:nvSpPr>
        <p:spPr>
          <a:xfrm>
            <a:off x="320100" y="3836825"/>
            <a:ext cx="1627800" cy="229500"/>
          </a:xfrm>
          <a:prstGeom prst="rect">
            <a:avLst/>
          </a:prstGeom>
        </p:spPr>
        <p:txBody>
          <a:bodyPr spcFirstLastPara="1" wrap="square" lIns="0" tIns="0" rIns="0" bIns="0" anchor="t" anchorCtr="0">
            <a:noAutofit/>
          </a:bodyPr>
          <a:lstStyle>
            <a:lvl1pPr lvl="0">
              <a:lnSpc>
                <a:spcPct val="150000"/>
              </a:lnSpc>
              <a:spcBef>
                <a:spcPts val="0"/>
              </a:spcBef>
              <a:spcAft>
                <a:spcPts val="0"/>
              </a:spcAft>
              <a:buNone/>
              <a:defRPr sz="1000" b="1">
                <a:solidFill>
                  <a:schemeClr val="lt1"/>
                </a:solidFill>
                <a:latin typeface="Inter"/>
                <a:ea typeface="Inter"/>
                <a:cs typeface="Inter"/>
                <a:sym typeface="Inter"/>
              </a:defRPr>
            </a:lvl1pPr>
            <a:lvl2pPr lvl="1">
              <a:lnSpc>
                <a:spcPct val="150000"/>
              </a:lnSpc>
              <a:spcBef>
                <a:spcPts val="0"/>
              </a:spcBef>
              <a:spcAft>
                <a:spcPts val="0"/>
              </a:spcAft>
              <a:buClr>
                <a:schemeClr val="lt1"/>
              </a:buClr>
              <a:buSzPts val="1800"/>
              <a:buNone/>
              <a:defRPr>
                <a:solidFill>
                  <a:schemeClr val="lt1"/>
                </a:solidFill>
              </a:defRPr>
            </a:lvl2pPr>
            <a:lvl3pPr lvl="2">
              <a:lnSpc>
                <a:spcPct val="150000"/>
              </a:lnSpc>
              <a:spcBef>
                <a:spcPts val="0"/>
              </a:spcBef>
              <a:spcAft>
                <a:spcPts val="0"/>
              </a:spcAft>
              <a:buClr>
                <a:schemeClr val="lt1"/>
              </a:buClr>
              <a:buSzPts val="1800"/>
              <a:buNone/>
              <a:defRPr>
                <a:solidFill>
                  <a:schemeClr val="lt1"/>
                </a:solidFill>
              </a:defRPr>
            </a:lvl3pPr>
            <a:lvl4pPr lvl="3">
              <a:lnSpc>
                <a:spcPct val="150000"/>
              </a:lnSpc>
              <a:spcBef>
                <a:spcPts val="0"/>
              </a:spcBef>
              <a:spcAft>
                <a:spcPts val="0"/>
              </a:spcAft>
              <a:buClr>
                <a:schemeClr val="lt1"/>
              </a:buClr>
              <a:buSzPts val="1800"/>
              <a:buNone/>
              <a:defRPr>
                <a:solidFill>
                  <a:schemeClr val="lt1"/>
                </a:solidFill>
              </a:defRPr>
            </a:lvl4pPr>
            <a:lvl5pPr lvl="4">
              <a:lnSpc>
                <a:spcPct val="150000"/>
              </a:lnSpc>
              <a:spcBef>
                <a:spcPts val="0"/>
              </a:spcBef>
              <a:spcAft>
                <a:spcPts val="0"/>
              </a:spcAft>
              <a:buClr>
                <a:schemeClr val="lt1"/>
              </a:buClr>
              <a:buSzPts val="1800"/>
              <a:buNone/>
              <a:defRPr>
                <a:solidFill>
                  <a:schemeClr val="lt1"/>
                </a:solidFill>
              </a:defRPr>
            </a:lvl5pPr>
            <a:lvl6pPr lvl="5">
              <a:lnSpc>
                <a:spcPct val="150000"/>
              </a:lnSpc>
              <a:spcBef>
                <a:spcPts val="0"/>
              </a:spcBef>
              <a:spcAft>
                <a:spcPts val="0"/>
              </a:spcAft>
              <a:buClr>
                <a:schemeClr val="lt1"/>
              </a:buClr>
              <a:buSzPts val="1800"/>
              <a:buNone/>
              <a:defRPr>
                <a:solidFill>
                  <a:schemeClr val="lt1"/>
                </a:solidFill>
              </a:defRPr>
            </a:lvl6pPr>
            <a:lvl7pPr lvl="6">
              <a:lnSpc>
                <a:spcPct val="150000"/>
              </a:lnSpc>
              <a:spcBef>
                <a:spcPts val="0"/>
              </a:spcBef>
              <a:spcAft>
                <a:spcPts val="0"/>
              </a:spcAft>
              <a:buClr>
                <a:schemeClr val="lt1"/>
              </a:buClr>
              <a:buSzPts val="1800"/>
              <a:buNone/>
              <a:defRPr>
                <a:solidFill>
                  <a:schemeClr val="lt1"/>
                </a:solidFill>
              </a:defRPr>
            </a:lvl7pPr>
            <a:lvl8pPr lvl="7">
              <a:lnSpc>
                <a:spcPct val="150000"/>
              </a:lnSpc>
              <a:spcBef>
                <a:spcPts val="0"/>
              </a:spcBef>
              <a:spcAft>
                <a:spcPts val="0"/>
              </a:spcAft>
              <a:buClr>
                <a:schemeClr val="lt1"/>
              </a:buClr>
              <a:buSzPts val="1800"/>
              <a:buNone/>
              <a:defRPr>
                <a:solidFill>
                  <a:schemeClr val="lt1"/>
                </a:solidFill>
              </a:defRPr>
            </a:lvl8pPr>
            <a:lvl9pPr lvl="8">
              <a:lnSpc>
                <a:spcPct val="150000"/>
              </a:lnSpc>
              <a:spcBef>
                <a:spcPts val="0"/>
              </a:spcBef>
              <a:spcAft>
                <a:spcPts val="0"/>
              </a:spcAft>
              <a:buClr>
                <a:schemeClr val="lt1"/>
              </a:buClr>
              <a:buSzPts val="1800"/>
              <a:buNone/>
              <a:defRPr>
                <a:solidFill>
                  <a:schemeClr val="lt1"/>
                </a:solidFill>
              </a:defRPr>
            </a:lvl9pPr>
          </a:lstStyle>
          <a:p>
            <a:endParaRPr/>
          </a:p>
        </p:txBody>
      </p:sp>
      <p:sp>
        <p:nvSpPr>
          <p:cNvPr id="259" name="Google Shape;259;p31"/>
          <p:cNvSpPr txBox="1">
            <a:spLocks noGrp="1"/>
          </p:cNvSpPr>
          <p:nvPr>
            <p:ph type="body" idx="15"/>
          </p:nvPr>
        </p:nvSpPr>
        <p:spPr>
          <a:xfrm>
            <a:off x="4711488" y="4078125"/>
            <a:ext cx="1627800" cy="605400"/>
          </a:xfrm>
          <a:prstGeom prst="rect">
            <a:avLst/>
          </a:prstGeom>
        </p:spPr>
        <p:txBody>
          <a:bodyPr spcFirstLastPara="1" wrap="square" lIns="0" tIns="0" rIns="0" bIns="0" anchor="t" anchorCtr="0">
            <a:noAutofit/>
          </a:bodyPr>
          <a:lstStyle>
            <a:lvl1pPr marL="457200" lvl="0" indent="-292100">
              <a:lnSpc>
                <a:spcPct val="150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50000"/>
              </a:lnSpc>
              <a:spcBef>
                <a:spcPts val="0"/>
              </a:spcBef>
              <a:spcAft>
                <a:spcPts val="0"/>
              </a:spcAft>
              <a:buClr>
                <a:schemeClr val="lt1"/>
              </a:buClr>
              <a:buSzPts val="1000"/>
              <a:buFont typeface="Inter Light"/>
              <a:buChar char="○"/>
              <a:defRPr sz="1000">
                <a:solidFill>
                  <a:schemeClr val="lt1"/>
                </a:solidFill>
              </a:defRPr>
            </a:lvl2pPr>
            <a:lvl3pPr marL="1371600" lvl="2" indent="-292100">
              <a:lnSpc>
                <a:spcPct val="150000"/>
              </a:lnSpc>
              <a:spcBef>
                <a:spcPts val="0"/>
              </a:spcBef>
              <a:spcAft>
                <a:spcPts val="0"/>
              </a:spcAft>
              <a:buClr>
                <a:schemeClr val="lt1"/>
              </a:buClr>
              <a:buSzPts val="1000"/>
              <a:buFont typeface="Inter Light"/>
              <a:buChar char="■"/>
              <a:defRPr sz="1000">
                <a:solidFill>
                  <a:schemeClr val="lt1"/>
                </a:solidFill>
              </a:defRPr>
            </a:lvl3pPr>
            <a:lvl4pPr marL="1828800" lvl="3" indent="-292100">
              <a:lnSpc>
                <a:spcPct val="150000"/>
              </a:lnSpc>
              <a:spcBef>
                <a:spcPts val="0"/>
              </a:spcBef>
              <a:spcAft>
                <a:spcPts val="0"/>
              </a:spcAft>
              <a:buClr>
                <a:schemeClr val="lt1"/>
              </a:buClr>
              <a:buSzPts val="1000"/>
              <a:buFont typeface="Inter Light"/>
              <a:buChar char="●"/>
              <a:defRPr sz="1000">
                <a:solidFill>
                  <a:schemeClr val="lt1"/>
                </a:solidFill>
              </a:defRPr>
            </a:lvl4pPr>
            <a:lvl5pPr marL="2286000" lvl="4" indent="-292100">
              <a:lnSpc>
                <a:spcPct val="150000"/>
              </a:lnSpc>
              <a:spcBef>
                <a:spcPts val="0"/>
              </a:spcBef>
              <a:spcAft>
                <a:spcPts val="0"/>
              </a:spcAft>
              <a:buClr>
                <a:schemeClr val="lt1"/>
              </a:buClr>
              <a:buSzPts val="1000"/>
              <a:buFont typeface="Inter Light"/>
              <a:buChar char="○"/>
              <a:defRPr sz="1000">
                <a:solidFill>
                  <a:schemeClr val="lt1"/>
                </a:solidFill>
              </a:defRPr>
            </a:lvl5pPr>
            <a:lvl6pPr marL="2743200" lvl="5" indent="-292100">
              <a:lnSpc>
                <a:spcPct val="150000"/>
              </a:lnSpc>
              <a:spcBef>
                <a:spcPts val="0"/>
              </a:spcBef>
              <a:spcAft>
                <a:spcPts val="0"/>
              </a:spcAft>
              <a:buClr>
                <a:schemeClr val="lt1"/>
              </a:buClr>
              <a:buSzPts val="1000"/>
              <a:buFont typeface="Inter Light"/>
              <a:buChar char="■"/>
              <a:defRPr sz="1000">
                <a:solidFill>
                  <a:schemeClr val="lt1"/>
                </a:solidFill>
              </a:defRPr>
            </a:lvl6pPr>
            <a:lvl7pPr marL="3200400" lvl="6" indent="-292100">
              <a:lnSpc>
                <a:spcPct val="150000"/>
              </a:lnSpc>
              <a:spcBef>
                <a:spcPts val="0"/>
              </a:spcBef>
              <a:spcAft>
                <a:spcPts val="0"/>
              </a:spcAft>
              <a:buClr>
                <a:schemeClr val="lt1"/>
              </a:buClr>
              <a:buSzPts val="1000"/>
              <a:buFont typeface="Inter Light"/>
              <a:buChar char="●"/>
              <a:defRPr sz="1000">
                <a:solidFill>
                  <a:schemeClr val="lt1"/>
                </a:solidFill>
              </a:defRPr>
            </a:lvl7pPr>
            <a:lvl8pPr marL="3657600" lvl="7" indent="-292100">
              <a:lnSpc>
                <a:spcPct val="150000"/>
              </a:lnSpc>
              <a:spcBef>
                <a:spcPts val="0"/>
              </a:spcBef>
              <a:spcAft>
                <a:spcPts val="0"/>
              </a:spcAft>
              <a:buClr>
                <a:schemeClr val="lt1"/>
              </a:buClr>
              <a:buSzPts val="1000"/>
              <a:buFont typeface="Inter Light"/>
              <a:buChar char="○"/>
              <a:defRPr sz="1000">
                <a:solidFill>
                  <a:schemeClr val="lt1"/>
                </a:solidFill>
              </a:defRPr>
            </a:lvl8pPr>
            <a:lvl9pPr marL="4114800" lvl="8" indent="-292100">
              <a:lnSpc>
                <a:spcPct val="150000"/>
              </a:lnSpc>
              <a:spcBef>
                <a:spcPts val="0"/>
              </a:spcBef>
              <a:spcAft>
                <a:spcPts val="0"/>
              </a:spcAft>
              <a:buClr>
                <a:schemeClr val="lt1"/>
              </a:buClr>
              <a:buSzPts val="1000"/>
              <a:buFont typeface="Inter Light"/>
              <a:buChar char="■"/>
              <a:defRPr sz="1000">
                <a:solidFill>
                  <a:schemeClr val="lt1"/>
                </a:solidFill>
              </a:defRPr>
            </a:lvl9pPr>
          </a:lstStyle>
          <a:p>
            <a:endParaRPr/>
          </a:p>
        </p:txBody>
      </p:sp>
      <p:sp>
        <p:nvSpPr>
          <p:cNvPr id="260" name="Google Shape;260;p31"/>
          <p:cNvSpPr txBox="1">
            <a:spLocks noGrp="1"/>
          </p:cNvSpPr>
          <p:nvPr>
            <p:ph type="body" idx="16"/>
          </p:nvPr>
        </p:nvSpPr>
        <p:spPr>
          <a:xfrm>
            <a:off x="6907163" y="4078125"/>
            <a:ext cx="1627800" cy="605400"/>
          </a:xfrm>
          <a:prstGeom prst="rect">
            <a:avLst/>
          </a:prstGeom>
        </p:spPr>
        <p:txBody>
          <a:bodyPr spcFirstLastPara="1" wrap="square" lIns="0" tIns="0" rIns="0" bIns="0" anchor="t" anchorCtr="0">
            <a:noAutofit/>
          </a:bodyPr>
          <a:lstStyle>
            <a:lvl1pPr marL="457200" lvl="0" indent="-292100">
              <a:lnSpc>
                <a:spcPct val="150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50000"/>
              </a:lnSpc>
              <a:spcBef>
                <a:spcPts val="0"/>
              </a:spcBef>
              <a:spcAft>
                <a:spcPts val="0"/>
              </a:spcAft>
              <a:buClr>
                <a:schemeClr val="lt1"/>
              </a:buClr>
              <a:buSzPts val="1000"/>
              <a:buFont typeface="Inter Light"/>
              <a:buChar char="○"/>
              <a:defRPr sz="1000">
                <a:solidFill>
                  <a:schemeClr val="lt1"/>
                </a:solidFill>
              </a:defRPr>
            </a:lvl2pPr>
            <a:lvl3pPr marL="1371600" lvl="2" indent="-292100">
              <a:lnSpc>
                <a:spcPct val="150000"/>
              </a:lnSpc>
              <a:spcBef>
                <a:spcPts val="0"/>
              </a:spcBef>
              <a:spcAft>
                <a:spcPts val="0"/>
              </a:spcAft>
              <a:buClr>
                <a:schemeClr val="lt1"/>
              </a:buClr>
              <a:buSzPts val="1000"/>
              <a:buFont typeface="Inter Light"/>
              <a:buChar char="■"/>
              <a:defRPr sz="1000">
                <a:solidFill>
                  <a:schemeClr val="lt1"/>
                </a:solidFill>
              </a:defRPr>
            </a:lvl3pPr>
            <a:lvl4pPr marL="1828800" lvl="3" indent="-292100">
              <a:lnSpc>
                <a:spcPct val="150000"/>
              </a:lnSpc>
              <a:spcBef>
                <a:spcPts val="0"/>
              </a:spcBef>
              <a:spcAft>
                <a:spcPts val="0"/>
              </a:spcAft>
              <a:buClr>
                <a:schemeClr val="lt1"/>
              </a:buClr>
              <a:buSzPts val="1000"/>
              <a:buFont typeface="Inter Light"/>
              <a:buChar char="●"/>
              <a:defRPr sz="1000">
                <a:solidFill>
                  <a:schemeClr val="lt1"/>
                </a:solidFill>
              </a:defRPr>
            </a:lvl4pPr>
            <a:lvl5pPr marL="2286000" lvl="4" indent="-292100">
              <a:lnSpc>
                <a:spcPct val="150000"/>
              </a:lnSpc>
              <a:spcBef>
                <a:spcPts val="0"/>
              </a:spcBef>
              <a:spcAft>
                <a:spcPts val="0"/>
              </a:spcAft>
              <a:buClr>
                <a:schemeClr val="lt1"/>
              </a:buClr>
              <a:buSzPts val="1000"/>
              <a:buFont typeface="Inter Light"/>
              <a:buChar char="○"/>
              <a:defRPr sz="1000">
                <a:solidFill>
                  <a:schemeClr val="lt1"/>
                </a:solidFill>
              </a:defRPr>
            </a:lvl5pPr>
            <a:lvl6pPr marL="2743200" lvl="5" indent="-292100">
              <a:lnSpc>
                <a:spcPct val="150000"/>
              </a:lnSpc>
              <a:spcBef>
                <a:spcPts val="0"/>
              </a:spcBef>
              <a:spcAft>
                <a:spcPts val="0"/>
              </a:spcAft>
              <a:buClr>
                <a:schemeClr val="lt1"/>
              </a:buClr>
              <a:buSzPts val="1000"/>
              <a:buFont typeface="Inter Light"/>
              <a:buChar char="■"/>
              <a:defRPr sz="1000">
                <a:solidFill>
                  <a:schemeClr val="lt1"/>
                </a:solidFill>
              </a:defRPr>
            </a:lvl6pPr>
            <a:lvl7pPr marL="3200400" lvl="6" indent="-292100">
              <a:lnSpc>
                <a:spcPct val="150000"/>
              </a:lnSpc>
              <a:spcBef>
                <a:spcPts val="0"/>
              </a:spcBef>
              <a:spcAft>
                <a:spcPts val="0"/>
              </a:spcAft>
              <a:buClr>
                <a:schemeClr val="lt1"/>
              </a:buClr>
              <a:buSzPts val="1000"/>
              <a:buFont typeface="Inter Light"/>
              <a:buChar char="●"/>
              <a:defRPr sz="1000">
                <a:solidFill>
                  <a:schemeClr val="lt1"/>
                </a:solidFill>
              </a:defRPr>
            </a:lvl7pPr>
            <a:lvl8pPr marL="3657600" lvl="7" indent="-292100">
              <a:lnSpc>
                <a:spcPct val="150000"/>
              </a:lnSpc>
              <a:spcBef>
                <a:spcPts val="0"/>
              </a:spcBef>
              <a:spcAft>
                <a:spcPts val="0"/>
              </a:spcAft>
              <a:buClr>
                <a:schemeClr val="lt1"/>
              </a:buClr>
              <a:buSzPts val="1000"/>
              <a:buFont typeface="Inter Light"/>
              <a:buChar char="○"/>
              <a:defRPr sz="1000">
                <a:solidFill>
                  <a:schemeClr val="lt1"/>
                </a:solidFill>
              </a:defRPr>
            </a:lvl8pPr>
            <a:lvl9pPr marL="4114800" lvl="8" indent="-292100">
              <a:lnSpc>
                <a:spcPct val="150000"/>
              </a:lnSpc>
              <a:spcBef>
                <a:spcPts val="0"/>
              </a:spcBef>
              <a:spcAft>
                <a:spcPts val="0"/>
              </a:spcAft>
              <a:buClr>
                <a:schemeClr val="lt1"/>
              </a:buClr>
              <a:buSzPts val="1000"/>
              <a:buFont typeface="Inter Light"/>
              <a:buChar char="■"/>
              <a:defRPr sz="1000">
                <a:solidFill>
                  <a:schemeClr val="lt1"/>
                </a:solidFill>
              </a:defRPr>
            </a:lvl9pPr>
          </a:lstStyle>
          <a:p>
            <a:endParaRPr/>
          </a:p>
        </p:txBody>
      </p:sp>
      <p:sp>
        <p:nvSpPr>
          <p:cNvPr id="261" name="Google Shape;261;p31"/>
          <p:cNvSpPr txBox="1">
            <a:spLocks noGrp="1"/>
          </p:cNvSpPr>
          <p:nvPr>
            <p:ph type="title"/>
          </p:nvPr>
        </p:nvSpPr>
        <p:spPr>
          <a:xfrm>
            <a:off x="228650" y="334575"/>
            <a:ext cx="5248500" cy="5877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None/>
              <a:defRPr sz="4400">
                <a:solidFill>
                  <a:schemeClr val="dk1"/>
                </a:solidFill>
              </a:defRPr>
            </a:lvl1pPr>
            <a:lvl2pPr lvl="1">
              <a:lnSpc>
                <a:spcPct val="80000"/>
              </a:lnSpc>
              <a:spcBef>
                <a:spcPts val="0"/>
              </a:spcBef>
              <a:spcAft>
                <a:spcPts val="0"/>
              </a:spcAft>
              <a:buNone/>
              <a:defRPr sz="4400">
                <a:solidFill>
                  <a:schemeClr val="dk1"/>
                </a:solidFill>
              </a:defRPr>
            </a:lvl2pPr>
            <a:lvl3pPr lvl="2">
              <a:lnSpc>
                <a:spcPct val="80000"/>
              </a:lnSpc>
              <a:spcBef>
                <a:spcPts val="0"/>
              </a:spcBef>
              <a:spcAft>
                <a:spcPts val="0"/>
              </a:spcAft>
              <a:buNone/>
              <a:defRPr sz="4400">
                <a:solidFill>
                  <a:schemeClr val="dk1"/>
                </a:solidFill>
              </a:defRPr>
            </a:lvl3pPr>
            <a:lvl4pPr lvl="3">
              <a:lnSpc>
                <a:spcPct val="80000"/>
              </a:lnSpc>
              <a:spcBef>
                <a:spcPts val="0"/>
              </a:spcBef>
              <a:spcAft>
                <a:spcPts val="0"/>
              </a:spcAft>
              <a:buNone/>
              <a:defRPr sz="4400">
                <a:solidFill>
                  <a:schemeClr val="dk1"/>
                </a:solidFill>
              </a:defRPr>
            </a:lvl4pPr>
            <a:lvl5pPr lvl="4">
              <a:lnSpc>
                <a:spcPct val="80000"/>
              </a:lnSpc>
              <a:spcBef>
                <a:spcPts val="0"/>
              </a:spcBef>
              <a:spcAft>
                <a:spcPts val="0"/>
              </a:spcAft>
              <a:buNone/>
              <a:defRPr sz="4400">
                <a:solidFill>
                  <a:schemeClr val="dk1"/>
                </a:solidFill>
              </a:defRPr>
            </a:lvl5pPr>
            <a:lvl6pPr lvl="5">
              <a:lnSpc>
                <a:spcPct val="80000"/>
              </a:lnSpc>
              <a:spcBef>
                <a:spcPts val="0"/>
              </a:spcBef>
              <a:spcAft>
                <a:spcPts val="0"/>
              </a:spcAft>
              <a:buNone/>
              <a:defRPr sz="4400">
                <a:solidFill>
                  <a:schemeClr val="dk1"/>
                </a:solidFill>
              </a:defRPr>
            </a:lvl6pPr>
            <a:lvl7pPr lvl="6">
              <a:lnSpc>
                <a:spcPct val="80000"/>
              </a:lnSpc>
              <a:spcBef>
                <a:spcPts val="0"/>
              </a:spcBef>
              <a:spcAft>
                <a:spcPts val="0"/>
              </a:spcAft>
              <a:buNone/>
              <a:defRPr sz="4400">
                <a:solidFill>
                  <a:schemeClr val="dk1"/>
                </a:solidFill>
              </a:defRPr>
            </a:lvl7pPr>
            <a:lvl8pPr lvl="7">
              <a:lnSpc>
                <a:spcPct val="80000"/>
              </a:lnSpc>
              <a:spcBef>
                <a:spcPts val="0"/>
              </a:spcBef>
              <a:spcAft>
                <a:spcPts val="0"/>
              </a:spcAft>
              <a:buNone/>
              <a:defRPr sz="4400">
                <a:solidFill>
                  <a:schemeClr val="dk1"/>
                </a:solidFill>
              </a:defRPr>
            </a:lvl8pPr>
            <a:lvl9pPr lvl="8">
              <a:lnSpc>
                <a:spcPct val="80000"/>
              </a:lnSpc>
              <a:spcBef>
                <a:spcPts val="0"/>
              </a:spcBef>
              <a:spcAft>
                <a:spcPts val="0"/>
              </a:spcAft>
              <a:buNone/>
              <a:defRPr sz="4400">
                <a:solidFill>
                  <a:schemeClr val="dk1"/>
                </a:solidFill>
              </a:defRPr>
            </a:lvl9pPr>
          </a:lstStyle>
          <a:p>
            <a:endParaRPr/>
          </a:p>
        </p:txBody>
      </p:sp>
      <p:sp>
        <p:nvSpPr>
          <p:cNvPr id="262" name="Google Shape;262;p31"/>
          <p:cNvSpPr txBox="1">
            <a:spLocks noGrp="1"/>
          </p:cNvSpPr>
          <p:nvPr>
            <p:ph type="body" idx="17"/>
          </p:nvPr>
        </p:nvSpPr>
        <p:spPr>
          <a:xfrm>
            <a:off x="5334000" y="334575"/>
            <a:ext cx="3581400" cy="7533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SzPts val="1000"/>
              <a:buChar char="●"/>
              <a:defRPr sz="1000"/>
            </a:lvl1pPr>
            <a:lvl2pPr marL="914400" lvl="1" indent="-292100">
              <a:spcBef>
                <a:spcPts val="800"/>
              </a:spcBef>
              <a:spcAft>
                <a:spcPts val="0"/>
              </a:spcAft>
              <a:buSzPts val="1000"/>
              <a:buChar char="○"/>
              <a:defRPr sz="1000"/>
            </a:lvl2pPr>
            <a:lvl3pPr marL="1371600" lvl="2" indent="-292100">
              <a:spcBef>
                <a:spcPts val="800"/>
              </a:spcBef>
              <a:spcAft>
                <a:spcPts val="0"/>
              </a:spcAft>
              <a:buSzPts val="1000"/>
              <a:buChar char="■"/>
              <a:defRPr sz="1000"/>
            </a:lvl3pPr>
            <a:lvl4pPr marL="1828800" lvl="3" indent="-292100">
              <a:spcBef>
                <a:spcPts val="800"/>
              </a:spcBef>
              <a:spcAft>
                <a:spcPts val="0"/>
              </a:spcAft>
              <a:buSzPts val="1000"/>
              <a:buChar char="●"/>
              <a:defRPr sz="1000"/>
            </a:lvl4pPr>
            <a:lvl5pPr marL="2286000" lvl="4" indent="-292100">
              <a:spcBef>
                <a:spcPts val="800"/>
              </a:spcBef>
              <a:spcAft>
                <a:spcPts val="0"/>
              </a:spcAft>
              <a:buSzPts val="1000"/>
              <a:buChar char="○"/>
              <a:defRPr sz="1000"/>
            </a:lvl5pPr>
            <a:lvl6pPr marL="2743200" lvl="5" indent="-292100">
              <a:spcBef>
                <a:spcPts val="800"/>
              </a:spcBef>
              <a:spcAft>
                <a:spcPts val="0"/>
              </a:spcAft>
              <a:buSzPts val="1000"/>
              <a:buChar char="■"/>
              <a:defRPr sz="1000"/>
            </a:lvl6pPr>
            <a:lvl7pPr marL="3200400" lvl="6" indent="-292100">
              <a:spcBef>
                <a:spcPts val="800"/>
              </a:spcBef>
              <a:spcAft>
                <a:spcPts val="0"/>
              </a:spcAft>
              <a:buSzPts val="1000"/>
              <a:buChar char="●"/>
              <a:defRPr sz="1000"/>
            </a:lvl7pPr>
            <a:lvl8pPr marL="3657600" lvl="7" indent="-292100">
              <a:spcBef>
                <a:spcPts val="800"/>
              </a:spcBef>
              <a:spcAft>
                <a:spcPts val="0"/>
              </a:spcAft>
              <a:buSzPts val="1000"/>
              <a:buChar char="○"/>
              <a:defRPr sz="1000"/>
            </a:lvl8pPr>
            <a:lvl9pPr marL="4114800" lvl="8" indent="-292100">
              <a:spcBef>
                <a:spcPts val="800"/>
              </a:spcBef>
              <a:spcAft>
                <a:spcPts val="800"/>
              </a:spcAft>
              <a:buSzPts val="1000"/>
              <a:buChar char="■"/>
              <a:defRPr sz="1000"/>
            </a:lvl9pPr>
          </a:lstStyle>
          <a:p>
            <a:endParaRPr/>
          </a:p>
        </p:txBody>
      </p:sp>
      <p:sp>
        <p:nvSpPr>
          <p:cNvPr id="263" name="Google Shape;263;p31"/>
          <p:cNvSpPr txBox="1">
            <a:spLocks noGrp="1"/>
          </p:cNvSpPr>
          <p:nvPr>
            <p:ph type="subTitle" idx="18"/>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lvl1pPr>
            <a:lvl2pPr lvl="1">
              <a:spcBef>
                <a:spcPts val="0"/>
              </a:spcBef>
              <a:spcAft>
                <a:spcPts val="0"/>
              </a:spcAft>
              <a:buNone/>
              <a:defRPr sz="700"/>
            </a:lvl2pPr>
            <a:lvl3pPr lvl="2">
              <a:spcBef>
                <a:spcPts val="0"/>
              </a:spcBef>
              <a:spcAft>
                <a:spcPts val="0"/>
              </a:spcAft>
              <a:buNone/>
              <a:defRPr sz="700"/>
            </a:lvl3pPr>
            <a:lvl4pPr lvl="3">
              <a:spcBef>
                <a:spcPts val="0"/>
              </a:spcBef>
              <a:spcAft>
                <a:spcPts val="0"/>
              </a:spcAft>
              <a:buNone/>
              <a:defRPr sz="700"/>
            </a:lvl4pPr>
            <a:lvl5pPr lvl="4">
              <a:spcBef>
                <a:spcPts val="0"/>
              </a:spcBef>
              <a:spcAft>
                <a:spcPts val="0"/>
              </a:spcAft>
              <a:buNone/>
              <a:defRPr sz="700"/>
            </a:lvl5pPr>
            <a:lvl6pPr lvl="5">
              <a:spcBef>
                <a:spcPts val="0"/>
              </a:spcBef>
              <a:spcAft>
                <a:spcPts val="0"/>
              </a:spcAft>
              <a:buNone/>
              <a:defRPr sz="700"/>
            </a:lvl6pPr>
            <a:lvl7pPr lvl="6">
              <a:spcBef>
                <a:spcPts val="0"/>
              </a:spcBef>
              <a:spcAft>
                <a:spcPts val="0"/>
              </a:spcAft>
              <a:buNone/>
              <a:defRPr sz="700"/>
            </a:lvl7pPr>
            <a:lvl8pPr lvl="7">
              <a:spcBef>
                <a:spcPts val="0"/>
              </a:spcBef>
              <a:spcAft>
                <a:spcPts val="0"/>
              </a:spcAft>
              <a:buNone/>
              <a:defRPr sz="700"/>
            </a:lvl8pPr>
            <a:lvl9pPr lvl="8">
              <a:spcBef>
                <a:spcPts val="0"/>
              </a:spcBef>
              <a:spcAft>
                <a:spcPts val="0"/>
              </a:spcAft>
              <a:buNone/>
              <a:defRPr sz="700"/>
            </a:lvl9pPr>
          </a:lstStyle>
          <a:p>
            <a:endParaRPr/>
          </a:p>
        </p:txBody>
      </p:sp>
      <p:sp>
        <p:nvSpPr>
          <p:cNvPr id="264" name="Google Shape;264;p31"/>
          <p:cNvSpPr txBox="1">
            <a:spLocks noGrp="1"/>
          </p:cNvSpPr>
          <p:nvPr>
            <p:ph type="subTitle" idx="19"/>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lvl1pPr>
            <a:lvl2pPr lvl="1" algn="r">
              <a:spcBef>
                <a:spcPts val="0"/>
              </a:spcBef>
              <a:spcAft>
                <a:spcPts val="0"/>
              </a:spcAft>
              <a:buNone/>
              <a:defRPr sz="700"/>
            </a:lvl2pPr>
            <a:lvl3pPr lvl="2" algn="r">
              <a:spcBef>
                <a:spcPts val="0"/>
              </a:spcBef>
              <a:spcAft>
                <a:spcPts val="0"/>
              </a:spcAft>
              <a:buNone/>
              <a:defRPr sz="700"/>
            </a:lvl3pPr>
            <a:lvl4pPr lvl="3" algn="r">
              <a:spcBef>
                <a:spcPts val="0"/>
              </a:spcBef>
              <a:spcAft>
                <a:spcPts val="0"/>
              </a:spcAft>
              <a:buNone/>
              <a:defRPr sz="700"/>
            </a:lvl4pPr>
            <a:lvl5pPr lvl="4" algn="r">
              <a:spcBef>
                <a:spcPts val="0"/>
              </a:spcBef>
              <a:spcAft>
                <a:spcPts val="0"/>
              </a:spcAft>
              <a:buNone/>
              <a:defRPr sz="700"/>
            </a:lvl5pPr>
            <a:lvl6pPr lvl="5" algn="r">
              <a:spcBef>
                <a:spcPts val="0"/>
              </a:spcBef>
              <a:spcAft>
                <a:spcPts val="0"/>
              </a:spcAft>
              <a:buNone/>
              <a:defRPr sz="700"/>
            </a:lvl6pPr>
            <a:lvl7pPr lvl="6" algn="r">
              <a:spcBef>
                <a:spcPts val="0"/>
              </a:spcBef>
              <a:spcAft>
                <a:spcPts val="0"/>
              </a:spcAft>
              <a:buNone/>
              <a:defRPr sz="700"/>
            </a:lvl7pPr>
            <a:lvl8pPr lvl="7" algn="r">
              <a:spcBef>
                <a:spcPts val="0"/>
              </a:spcBef>
              <a:spcAft>
                <a:spcPts val="0"/>
              </a:spcAft>
              <a:buNone/>
              <a:defRPr sz="700"/>
            </a:lvl8pPr>
            <a:lvl9pPr lvl="8" algn="r">
              <a:spcBef>
                <a:spcPts val="0"/>
              </a:spcBef>
              <a:spcAft>
                <a:spcPts val="0"/>
              </a:spcAft>
              <a:buNone/>
              <a:defRPr sz="700"/>
            </a:lvl9pPr>
          </a:lstStyle>
          <a:p>
            <a:endParaRPr/>
          </a:p>
        </p:txBody>
      </p:sp>
      <p:sp>
        <p:nvSpPr>
          <p:cNvPr id="265" name="Google Shape;265;p31"/>
          <p:cNvSpPr txBox="1">
            <a:spLocks noGrp="1"/>
          </p:cNvSpPr>
          <p:nvPr>
            <p:ph type="body" idx="20"/>
          </p:nvPr>
        </p:nvSpPr>
        <p:spPr>
          <a:xfrm>
            <a:off x="6907163" y="2971800"/>
            <a:ext cx="1627800" cy="656100"/>
          </a:xfrm>
          <a:prstGeom prst="rect">
            <a:avLst/>
          </a:prstGeom>
        </p:spPr>
        <p:txBody>
          <a:bodyPr spcFirstLastPara="1" wrap="square" lIns="0" tIns="0" rIns="0" bIns="0" anchor="t" anchorCtr="0">
            <a:no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0"/>
              </a:spcBef>
              <a:spcAft>
                <a:spcPts val="0"/>
              </a:spcAft>
              <a:buClr>
                <a:schemeClr val="lt1"/>
              </a:buClr>
              <a:buSzPts val="1000"/>
              <a:buFont typeface="Inter Light"/>
              <a:buChar char="■"/>
              <a:defRPr sz="1000">
                <a:solidFill>
                  <a:schemeClr val="lt1"/>
                </a:solidFill>
              </a:defRPr>
            </a:lvl9pPr>
          </a:lstStyle>
          <a:p>
            <a:endParaRPr/>
          </a:p>
        </p:txBody>
      </p:sp>
      <p:sp>
        <p:nvSpPr>
          <p:cNvPr id="266" name="Google Shape;266;p31"/>
          <p:cNvSpPr txBox="1">
            <a:spLocks noGrp="1"/>
          </p:cNvSpPr>
          <p:nvPr>
            <p:ph type="subTitle" idx="21"/>
          </p:nvPr>
        </p:nvSpPr>
        <p:spPr>
          <a:xfrm>
            <a:off x="6907188" y="2674925"/>
            <a:ext cx="1627800" cy="229500"/>
          </a:xfrm>
          <a:prstGeom prst="rect">
            <a:avLst/>
          </a:prstGeom>
        </p:spPr>
        <p:txBody>
          <a:bodyPr spcFirstLastPara="1" wrap="square" lIns="0" tIns="0" rIns="0" bIns="0" anchor="t" anchorCtr="0">
            <a:noAutofit/>
          </a:bodyPr>
          <a:lstStyle>
            <a:lvl1pPr lvl="0">
              <a:lnSpc>
                <a:spcPct val="150000"/>
              </a:lnSpc>
              <a:spcBef>
                <a:spcPts val="0"/>
              </a:spcBef>
              <a:spcAft>
                <a:spcPts val="0"/>
              </a:spcAft>
              <a:buNone/>
              <a:defRPr sz="1200">
                <a:highlight>
                  <a:schemeClr val="lt2"/>
                </a:highlight>
                <a:latin typeface="Taviraj"/>
                <a:ea typeface="Taviraj"/>
                <a:cs typeface="Taviraj"/>
                <a:sym typeface="Taviraj"/>
              </a:defRPr>
            </a:lvl1pPr>
            <a:lvl2pPr lvl="1">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2pPr>
            <a:lvl3pPr lvl="2">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3pPr>
            <a:lvl4pPr lvl="3">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4pPr>
            <a:lvl5pPr lvl="4">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5pPr>
            <a:lvl6pPr lvl="5">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6pPr>
            <a:lvl7pPr lvl="6">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7pPr>
            <a:lvl8pPr lvl="7">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8pPr>
            <a:lvl9pPr lvl="8">
              <a:lnSpc>
                <a:spcPct val="150000"/>
              </a:lnSpc>
              <a:spcBef>
                <a:spcPts val="0"/>
              </a:spcBef>
              <a:spcAft>
                <a:spcPts val="0"/>
              </a:spcAft>
              <a:buClr>
                <a:schemeClr val="lt1"/>
              </a:buClr>
              <a:buSzPts val="1800"/>
              <a:buFont typeface="Taviraj Light"/>
              <a:buNone/>
              <a:defRPr>
                <a:solidFill>
                  <a:schemeClr val="lt1"/>
                </a:solidFill>
                <a:latin typeface="Taviraj Light"/>
                <a:ea typeface="Taviraj Light"/>
                <a:cs typeface="Taviraj Light"/>
                <a:sym typeface="Taviraj Light"/>
              </a:defRPr>
            </a:lvl9pPr>
          </a:lstStyle>
          <a:p>
            <a:endParaRPr/>
          </a:p>
        </p:txBody>
      </p:sp>
      <p:sp>
        <p:nvSpPr>
          <p:cNvPr id="267" name="Google Shape;267;p31"/>
          <p:cNvSpPr txBox="1">
            <a:spLocks noGrp="1"/>
          </p:cNvSpPr>
          <p:nvPr>
            <p:ph type="subTitle" idx="22"/>
          </p:nvPr>
        </p:nvSpPr>
        <p:spPr>
          <a:xfrm>
            <a:off x="6907188" y="3836825"/>
            <a:ext cx="1627800" cy="229500"/>
          </a:xfrm>
          <a:prstGeom prst="rect">
            <a:avLst/>
          </a:prstGeom>
        </p:spPr>
        <p:txBody>
          <a:bodyPr spcFirstLastPara="1" wrap="square" lIns="0" tIns="0" rIns="0" bIns="0" anchor="t" anchorCtr="0">
            <a:noAutofit/>
          </a:bodyPr>
          <a:lstStyle>
            <a:lvl1pPr lvl="0">
              <a:lnSpc>
                <a:spcPct val="150000"/>
              </a:lnSpc>
              <a:spcBef>
                <a:spcPts val="0"/>
              </a:spcBef>
              <a:spcAft>
                <a:spcPts val="0"/>
              </a:spcAft>
              <a:buNone/>
              <a:defRPr sz="1000" b="1">
                <a:solidFill>
                  <a:schemeClr val="lt1"/>
                </a:solidFill>
                <a:latin typeface="Inter"/>
                <a:ea typeface="Inter"/>
                <a:cs typeface="Inter"/>
                <a:sym typeface="Inter"/>
              </a:defRPr>
            </a:lvl1pPr>
            <a:lvl2pPr lvl="1">
              <a:lnSpc>
                <a:spcPct val="150000"/>
              </a:lnSpc>
              <a:spcBef>
                <a:spcPts val="0"/>
              </a:spcBef>
              <a:spcAft>
                <a:spcPts val="0"/>
              </a:spcAft>
              <a:buClr>
                <a:schemeClr val="lt1"/>
              </a:buClr>
              <a:buSzPts val="1800"/>
              <a:buNone/>
              <a:defRPr>
                <a:solidFill>
                  <a:schemeClr val="lt1"/>
                </a:solidFill>
              </a:defRPr>
            </a:lvl2pPr>
            <a:lvl3pPr lvl="2">
              <a:lnSpc>
                <a:spcPct val="150000"/>
              </a:lnSpc>
              <a:spcBef>
                <a:spcPts val="0"/>
              </a:spcBef>
              <a:spcAft>
                <a:spcPts val="0"/>
              </a:spcAft>
              <a:buClr>
                <a:schemeClr val="lt1"/>
              </a:buClr>
              <a:buSzPts val="1800"/>
              <a:buNone/>
              <a:defRPr>
                <a:solidFill>
                  <a:schemeClr val="lt1"/>
                </a:solidFill>
              </a:defRPr>
            </a:lvl3pPr>
            <a:lvl4pPr lvl="3">
              <a:lnSpc>
                <a:spcPct val="150000"/>
              </a:lnSpc>
              <a:spcBef>
                <a:spcPts val="0"/>
              </a:spcBef>
              <a:spcAft>
                <a:spcPts val="0"/>
              </a:spcAft>
              <a:buClr>
                <a:schemeClr val="lt1"/>
              </a:buClr>
              <a:buSzPts val="1800"/>
              <a:buNone/>
              <a:defRPr>
                <a:solidFill>
                  <a:schemeClr val="lt1"/>
                </a:solidFill>
              </a:defRPr>
            </a:lvl4pPr>
            <a:lvl5pPr lvl="4">
              <a:lnSpc>
                <a:spcPct val="150000"/>
              </a:lnSpc>
              <a:spcBef>
                <a:spcPts val="0"/>
              </a:spcBef>
              <a:spcAft>
                <a:spcPts val="0"/>
              </a:spcAft>
              <a:buClr>
                <a:schemeClr val="lt1"/>
              </a:buClr>
              <a:buSzPts val="1800"/>
              <a:buNone/>
              <a:defRPr>
                <a:solidFill>
                  <a:schemeClr val="lt1"/>
                </a:solidFill>
              </a:defRPr>
            </a:lvl5pPr>
            <a:lvl6pPr lvl="5">
              <a:lnSpc>
                <a:spcPct val="150000"/>
              </a:lnSpc>
              <a:spcBef>
                <a:spcPts val="0"/>
              </a:spcBef>
              <a:spcAft>
                <a:spcPts val="0"/>
              </a:spcAft>
              <a:buClr>
                <a:schemeClr val="lt1"/>
              </a:buClr>
              <a:buSzPts val="1800"/>
              <a:buNone/>
              <a:defRPr>
                <a:solidFill>
                  <a:schemeClr val="lt1"/>
                </a:solidFill>
              </a:defRPr>
            </a:lvl6pPr>
            <a:lvl7pPr lvl="6">
              <a:lnSpc>
                <a:spcPct val="150000"/>
              </a:lnSpc>
              <a:spcBef>
                <a:spcPts val="0"/>
              </a:spcBef>
              <a:spcAft>
                <a:spcPts val="0"/>
              </a:spcAft>
              <a:buClr>
                <a:schemeClr val="lt1"/>
              </a:buClr>
              <a:buSzPts val="1800"/>
              <a:buNone/>
              <a:defRPr>
                <a:solidFill>
                  <a:schemeClr val="lt1"/>
                </a:solidFill>
              </a:defRPr>
            </a:lvl7pPr>
            <a:lvl8pPr lvl="7">
              <a:lnSpc>
                <a:spcPct val="150000"/>
              </a:lnSpc>
              <a:spcBef>
                <a:spcPts val="0"/>
              </a:spcBef>
              <a:spcAft>
                <a:spcPts val="0"/>
              </a:spcAft>
              <a:buClr>
                <a:schemeClr val="lt1"/>
              </a:buClr>
              <a:buSzPts val="1800"/>
              <a:buNone/>
              <a:defRPr>
                <a:solidFill>
                  <a:schemeClr val="lt1"/>
                </a:solidFill>
              </a:defRPr>
            </a:lvl8pPr>
            <a:lvl9pPr lvl="8">
              <a:lnSpc>
                <a:spcPct val="150000"/>
              </a:lnSpc>
              <a:spcBef>
                <a:spcPts val="0"/>
              </a:spcBef>
              <a:spcAft>
                <a:spcPts val="0"/>
              </a:spcAft>
              <a:buClr>
                <a:schemeClr val="lt1"/>
              </a:buClr>
              <a:buSzPts val="1800"/>
              <a:buNone/>
              <a:defRPr>
                <a:solidFill>
                  <a:schemeClr val="lt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plit screen - Alt 3">
  <p:cSld name="CUSTOM_1_1">
    <p:bg>
      <p:bgPr>
        <a:solidFill>
          <a:schemeClr val="accent2"/>
        </a:solidFill>
        <a:effectLst/>
      </p:bgPr>
    </p:bg>
    <p:spTree>
      <p:nvGrpSpPr>
        <p:cNvPr id="1" name="Shape 268"/>
        <p:cNvGrpSpPr/>
        <p:nvPr/>
      </p:nvGrpSpPr>
      <p:grpSpPr>
        <a:xfrm>
          <a:off x="0" y="0"/>
          <a:ext cx="0" cy="0"/>
          <a:chOff x="0" y="0"/>
          <a:chExt cx="0" cy="0"/>
        </a:xfrm>
      </p:grpSpPr>
      <p:sp>
        <p:nvSpPr>
          <p:cNvPr id="269" name="Google Shape;269;p32"/>
          <p:cNvSpPr/>
          <p:nvPr/>
        </p:nvSpPr>
        <p:spPr>
          <a:xfrm>
            <a:off x="-7075" y="1895400"/>
            <a:ext cx="9151200" cy="3248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270" name="Google Shape;270;p32"/>
          <p:cNvSpPr txBox="1">
            <a:spLocks noGrp="1"/>
          </p:cNvSpPr>
          <p:nvPr>
            <p:ph type="title"/>
          </p:nvPr>
        </p:nvSpPr>
        <p:spPr>
          <a:xfrm>
            <a:off x="228650" y="334575"/>
            <a:ext cx="5248500" cy="587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4400">
                <a:solidFill>
                  <a:schemeClr val="lt1"/>
                </a:solidFill>
              </a:defRPr>
            </a:lvl1pPr>
            <a:lvl2pPr lvl="1">
              <a:lnSpc>
                <a:spcPct val="80000"/>
              </a:lnSpc>
              <a:spcBef>
                <a:spcPts val="0"/>
              </a:spcBef>
              <a:spcAft>
                <a:spcPts val="0"/>
              </a:spcAft>
              <a:buNone/>
              <a:defRPr sz="4400">
                <a:solidFill>
                  <a:schemeClr val="lt1"/>
                </a:solidFill>
              </a:defRPr>
            </a:lvl2pPr>
            <a:lvl3pPr lvl="2">
              <a:lnSpc>
                <a:spcPct val="80000"/>
              </a:lnSpc>
              <a:spcBef>
                <a:spcPts val="0"/>
              </a:spcBef>
              <a:spcAft>
                <a:spcPts val="0"/>
              </a:spcAft>
              <a:buNone/>
              <a:defRPr sz="4400">
                <a:solidFill>
                  <a:schemeClr val="lt1"/>
                </a:solidFill>
              </a:defRPr>
            </a:lvl3pPr>
            <a:lvl4pPr lvl="3">
              <a:lnSpc>
                <a:spcPct val="80000"/>
              </a:lnSpc>
              <a:spcBef>
                <a:spcPts val="0"/>
              </a:spcBef>
              <a:spcAft>
                <a:spcPts val="0"/>
              </a:spcAft>
              <a:buNone/>
              <a:defRPr sz="4400">
                <a:solidFill>
                  <a:schemeClr val="lt1"/>
                </a:solidFill>
              </a:defRPr>
            </a:lvl4pPr>
            <a:lvl5pPr lvl="4">
              <a:lnSpc>
                <a:spcPct val="80000"/>
              </a:lnSpc>
              <a:spcBef>
                <a:spcPts val="0"/>
              </a:spcBef>
              <a:spcAft>
                <a:spcPts val="0"/>
              </a:spcAft>
              <a:buNone/>
              <a:defRPr sz="4400">
                <a:solidFill>
                  <a:schemeClr val="lt1"/>
                </a:solidFill>
              </a:defRPr>
            </a:lvl5pPr>
            <a:lvl6pPr lvl="5">
              <a:lnSpc>
                <a:spcPct val="80000"/>
              </a:lnSpc>
              <a:spcBef>
                <a:spcPts val="0"/>
              </a:spcBef>
              <a:spcAft>
                <a:spcPts val="0"/>
              </a:spcAft>
              <a:buNone/>
              <a:defRPr sz="4400">
                <a:solidFill>
                  <a:schemeClr val="lt1"/>
                </a:solidFill>
              </a:defRPr>
            </a:lvl6pPr>
            <a:lvl7pPr lvl="6">
              <a:lnSpc>
                <a:spcPct val="80000"/>
              </a:lnSpc>
              <a:spcBef>
                <a:spcPts val="0"/>
              </a:spcBef>
              <a:spcAft>
                <a:spcPts val="0"/>
              </a:spcAft>
              <a:buNone/>
              <a:defRPr sz="4400">
                <a:solidFill>
                  <a:schemeClr val="lt1"/>
                </a:solidFill>
              </a:defRPr>
            </a:lvl7pPr>
            <a:lvl8pPr lvl="7">
              <a:lnSpc>
                <a:spcPct val="80000"/>
              </a:lnSpc>
              <a:spcBef>
                <a:spcPts val="0"/>
              </a:spcBef>
              <a:spcAft>
                <a:spcPts val="0"/>
              </a:spcAft>
              <a:buNone/>
              <a:defRPr sz="4400">
                <a:solidFill>
                  <a:schemeClr val="lt1"/>
                </a:solidFill>
              </a:defRPr>
            </a:lvl8pPr>
            <a:lvl9pPr lvl="8">
              <a:lnSpc>
                <a:spcPct val="80000"/>
              </a:lnSpc>
              <a:spcBef>
                <a:spcPts val="0"/>
              </a:spcBef>
              <a:spcAft>
                <a:spcPts val="0"/>
              </a:spcAft>
              <a:buNone/>
              <a:defRPr sz="4400">
                <a:solidFill>
                  <a:schemeClr val="lt1"/>
                </a:solidFill>
              </a:defRPr>
            </a:lvl9pPr>
          </a:lstStyle>
          <a:p>
            <a:endParaRPr/>
          </a:p>
        </p:txBody>
      </p:sp>
      <p:sp>
        <p:nvSpPr>
          <p:cNvPr id="271" name="Google Shape;271;p32"/>
          <p:cNvSpPr txBox="1">
            <a:spLocks noGrp="1"/>
          </p:cNvSpPr>
          <p:nvPr>
            <p:ph type="body" idx="1"/>
          </p:nvPr>
        </p:nvSpPr>
        <p:spPr>
          <a:xfrm>
            <a:off x="5477150" y="325504"/>
            <a:ext cx="3438300" cy="1180500"/>
          </a:xfrm>
          <a:prstGeom prst="rect">
            <a:avLst/>
          </a:prstGeom>
        </p:spPr>
        <p:txBody>
          <a:bodyPr spcFirstLastPara="1" wrap="square" lIns="91425" tIns="91425" rIns="91425" bIns="91425" anchor="b" anchorCtr="0">
            <a:noAutofit/>
          </a:bodyPr>
          <a:lstStyle>
            <a:lvl1pPr marL="457200" lvl="0" indent="-292100">
              <a:spcBef>
                <a:spcPts val="0"/>
              </a:spcBef>
              <a:spcAft>
                <a:spcPts val="0"/>
              </a:spcAft>
              <a:buClr>
                <a:schemeClr val="lt1"/>
              </a:buClr>
              <a:buSzPts val="1000"/>
              <a:buChar char="●"/>
              <a:defRPr sz="1000">
                <a:solidFill>
                  <a:schemeClr val="lt1"/>
                </a:solidFill>
              </a:defRPr>
            </a:lvl1pPr>
            <a:lvl2pPr marL="914400" lvl="1" indent="-292100">
              <a:spcBef>
                <a:spcPts val="800"/>
              </a:spcBef>
              <a:spcAft>
                <a:spcPts val="0"/>
              </a:spcAft>
              <a:buClr>
                <a:schemeClr val="lt1"/>
              </a:buClr>
              <a:buSzPts val="1000"/>
              <a:buChar char="○"/>
              <a:defRPr sz="1000">
                <a:solidFill>
                  <a:schemeClr val="lt1"/>
                </a:solidFill>
              </a:defRPr>
            </a:lvl2pPr>
            <a:lvl3pPr marL="1371600" lvl="2" indent="-292100">
              <a:spcBef>
                <a:spcPts val="800"/>
              </a:spcBef>
              <a:spcAft>
                <a:spcPts val="0"/>
              </a:spcAft>
              <a:buClr>
                <a:schemeClr val="lt1"/>
              </a:buClr>
              <a:buSzPts val="1000"/>
              <a:buChar char="■"/>
              <a:defRPr sz="1000">
                <a:solidFill>
                  <a:schemeClr val="lt1"/>
                </a:solidFill>
              </a:defRPr>
            </a:lvl3pPr>
            <a:lvl4pPr marL="1828800" lvl="3" indent="-292100">
              <a:spcBef>
                <a:spcPts val="800"/>
              </a:spcBef>
              <a:spcAft>
                <a:spcPts val="0"/>
              </a:spcAft>
              <a:buClr>
                <a:schemeClr val="lt1"/>
              </a:buClr>
              <a:buSzPts val="1000"/>
              <a:buChar char="●"/>
              <a:defRPr sz="1000">
                <a:solidFill>
                  <a:schemeClr val="lt1"/>
                </a:solidFill>
              </a:defRPr>
            </a:lvl4pPr>
            <a:lvl5pPr marL="2286000" lvl="4" indent="-292100">
              <a:spcBef>
                <a:spcPts val="800"/>
              </a:spcBef>
              <a:spcAft>
                <a:spcPts val="0"/>
              </a:spcAft>
              <a:buClr>
                <a:schemeClr val="lt1"/>
              </a:buClr>
              <a:buSzPts val="1000"/>
              <a:buChar char="○"/>
              <a:defRPr sz="1000">
                <a:solidFill>
                  <a:schemeClr val="lt1"/>
                </a:solidFill>
              </a:defRPr>
            </a:lvl5pPr>
            <a:lvl6pPr marL="2743200" lvl="5" indent="-292100">
              <a:spcBef>
                <a:spcPts val="800"/>
              </a:spcBef>
              <a:spcAft>
                <a:spcPts val="0"/>
              </a:spcAft>
              <a:buClr>
                <a:schemeClr val="lt1"/>
              </a:buClr>
              <a:buSzPts val="1000"/>
              <a:buChar char="■"/>
              <a:defRPr sz="1000">
                <a:solidFill>
                  <a:schemeClr val="lt1"/>
                </a:solidFill>
              </a:defRPr>
            </a:lvl6pPr>
            <a:lvl7pPr marL="3200400" lvl="6" indent="-292100">
              <a:spcBef>
                <a:spcPts val="800"/>
              </a:spcBef>
              <a:spcAft>
                <a:spcPts val="0"/>
              </a:spcAft>
              <a:buClr>
                <a:schemeClr val="lt1"/>
              </a:buClr>
              <a:buSzPts val="1000"/>
              <a:buChar char="●"/>
              <a:defRPr sz="1000">
                <a:solidFill>
                  <a:schemeClr val="lt1"/>
                </a:solidFill>
              </a:defRPr>
            </a:lvl7pPr>
            <a:lvl8pPr marL="3657600" lvl="7" indent="-292100">
              <a:spcBef>
                <a:spcPts val="800"/>
              </a:spcBef>
              <a:spcAft>
                <a:spcPts val="0"/>
              </a:spcAft>
              <a:buClr>
                <a:schemeClr val="lt1"/>
              </a:buClr>
              <a:buSzPts val="1000"/>
              <a:buChar char="○"/>
              <a:defRPr sz="1000">
                <a:solidFill>
                  <a:schemeClr val="lt1"/>
                </a:solidFill>
              </a:defRPr>
            </a:lvl8pPr>
            <a:lvl9pPr marL="4114800" lvl="8" indent="-292100">
              <a:spcBef>
                <a:spcPts val="800"/>
              </a:spcBef>
              <a:spcAft>
                <a:spcPts val="800"/>
              </a:spcAft>
              <a:buClr>
                <a:schemeClr val="lt1"/>
              </a:buClr>
              <a:buSzPts val="1000"/>
              <a:buChar char="■"/>
              <a:defRPr sz="1000">
                <a:solidFill>
                  <a:schemeClr val="lt1"/>
                </a:solidFill>
              </a:defRPr>
            </a:lvl9pPr>
          </a:lstStyle>
          <a:p>
            <a:endParaRPr/>
          </a:p>
        </p:txBody>
      </p:sp>
      <p:sp>
        <p:nvSpPr>
          <p:cNvPr id="272" name="Google Shape;272;p32"/>
          <p:cNvSpPr txBox="1">
            <a:spLocks noGrp="1"/>
          </p:cNvSpPr>
          <p:nvPr>
            <p:ph type="subTitle" idx="2"/>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273" name="Google Shape;273;p32"/>
          <p:cNvSpPr txBox="1">
            <a:spLocks noGrp="1"/>
          </p:cNvSpPr>
          <p:nvPr>
            <p:ph type="subTitle" idx="3"/>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solidFill>
                  <a:schemeClr val="lt1"/>
                </a:solidFill>
              </a:defRPr>
            </a:lvl1pPr>
            <a:lvl2pPr lvl="1" algn="r">
              <a:spcBef>
                <a:spcPts val="0"/>
              </a:spcBef>
              <a:spcAft>
                <a:spcPts val="0"/>
              </a:spcAft>
              <a:buNone/>
              <a:defRPr sz="700">
                <a:solidFill>
                  <a:schemeClr val="lt1"/>
                </a:solidFill>
              </a:defRPr>
            </a:lvl2pPr>
            <a:lvl3pPr lvl="2" algn="r">
              <a:spcBef>
                <a:spcPts val="0"/>
              </a:spcBef>
              <a:spcAft>
                <a:spcPts val="0"/>
              </a:spcAft>
              <a:buNone/>
              <a:defRPr sz="700">
                <a:solidFill>
                  <a:schemeClr val="lt1"/>
                </a:solidFill>
              </a:defRPr>
            </a:lvl3pPr>
            <a:lvl4pPr lvl="3" algn="r">
              <a:spcBef>
                <a:spcPts val="0"/>
              </a:spcBef>
              <a:spcAft>
                <a:spcPts val="0"/>
              </a:spcAft>
              <a:buNone/>
              <a:defRPr sz="700">
                <a:solidFill>
                  <a:schemeClr val="lt1"/>
                </a:solidFill>
              </a:defRPr>
            </a:lvl4pPr>
            <a:lvl5pPr lvl="4" algn="r">
              <a:spcBef>
                <a:spcPts val="0"/>
              </a:spcBef>
              <a:spcAft>
                <a:spcPts val="0"/>
              </a:spcAft>
              <a:buNone/>
              <a:defRPr sz="700">
                <a:solidFill>
                  <a:schemeClr val="lt1"/>
                </a:solidFill>
              </a:defRPr>
            </a:lvl5pPr>
            <a:lvl6pPr lvl="5" algn="r">
              <a:spcBef>
                <a:spcPts val="0"/>
              </a:spcBef>
              <a:spcAft>
                <a:spcPts val="0"/>
              </a:spcAft>
              <a:buNone/>
              <a:defRPr sz="700">
                <a:solidFill>
                  <a:schemeClr val="lt1"/>
                </a:solidFill>
              </a:defRPr>
            </a:lvl6pPr>
            <a:lvl7pPr lvl="6" algn="r">
              <a:spcBef>
                <a:spcPts val="0"/>
              </a:spcBef>
              <a:spcAft>
                <a:spcPts val="0"/>
              </a:spcAft>
              <a:buNone/>
              <a:defRPr sz="700">
                <a:solidFill>
                  <a:schemeClr val="lt1"/>
                </a:solidFill>
              </a:defRPr>
            </a:lvl7pPr>
            <a:lvl8pPr lvl="7" algn="r">
              <a:spcBef>
                <a:spcPts val="0"/>
              </a:spcBef>
              <a:spcAft>
                <a:spcPts val="0"/>
              </a:spcAft>
              <a:buNone/>
              <a:defRPr sz="700">
                <a:solidFill>
                  <a:schemeClr val="lt1"/>
                </a:solidFill>
              </a:defRPr>
            </a:lvl8pPr>
            <a:lvl9pPr lvl="8" algn="r">
              <a:spcBef>
                <a:spcPts val="0"/>
              </a:spcBef>
              <a:spcAft>
                <a:spcPts val="0"/>
              </a:spcAft>
              <a:buNone/>
              <a:defRPr sz="700">
                <a:solidFill>
                  <a:schemeClr val="lt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ny policies">
  <p:cSld name="CUSTOM_1_1_1">
    <p:bg>
      <p:bgPr>
        <a:solidFill>
          <a:schemeClr val="accent2"/>
        </a:solidFill>
        <a:effectLst/>
      </p:bgPr>
    </p:bg>
    <p:spTree>
      <p:nvGrpSpPr>
        <p:cNvPr id="1" name="Shape 274"/>
        <p:cNvGrpSpPr/>
        <p:nvPr/>
      </p:nvGrpSpPr>
      <p:grpSpPr>
        <a:xfrm>
          <a:off x="0" y="0"/>
          <a:ext cx="0" cy="0"/>
          <a:chOff x="0" y="0"/>
          <a:chExt cx="0" cy="0"/>
        </a:xfrm>
      </p:grpSpPr>
      <p:sp>
        <p:nvSpPr>
          <p:cNvPr id="275" name="Google Shape;275;p33"/>
          <p:cNvSpPr txBox="1">
            <a:spLocks noGrp="1"/>
          </p:cNvSpPr>
          <p:nvPr>
            <p:ph type="title"/>
          </p:nvPr>
        </p:nvSpPr>
        <p:spPr>
          <a:xfrm>
            <a:off x="223864" y="353721"/>
            <a:ext cx="3970500" cy="587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3200">
                <a:solidFill>
                  <a:schemeClr val="lt1"/>
                </a:solidFill>
              </a:defRPr>
            </a:lvl1pPr>
            <a:lvl2pPr lvl="1">
              <a:lnSpc>
                <a:spcPct val="80000"/>
              </a:lnSpc>
              <a:spcBef>
                <a:spcPts val="0"/>
              </a:spcBef>
              <a:spcAft>
                <a:spcPts val="0"/>
              </a:spcAft>
              <a:buNone/>
              <a:defRPr sz="3200">
                <a:solidFill>
                  <a:schemeClr val="lt1"/>
                </a:solidFill>
              </a:defRPr>
            </a:lvl2pPr>
            <a:lvl3pPr lvl="2">
              <a:lnSpc>
                <a:spcPct val="80000"/>
              </a:lnSpc>
              <a:spcBef>
                <a:spcPts val="0"/>
              </a:spcBef>
              <a:spcAft>
                <a:spcPts val="0"/>
              </a:spcAft>
              <a:buNone/>
              <a:defRPr sz="3200">
                <a:solidFill>
                  <a:schemeClr val="lt1"/>
                </a:solidFill>
              </a:defRPr>
            </a:lvl3pPr>
            <a:lvl4pPr lvl="3">
              <a:lnSpc>
                <a:spcPct val="80000"/>
              </a:lnSpc>
              <a:spcBef>
                <a:spcPts val="0"/>
              </a:spcBef>
              <a:spcAft>
                <a:spcPts val="0"/>
              </a:spcAft>
              <a:buNone/>
              <a:defRPr sz="3200">
                <a:solidFill>
                  <a:schemeClr val="lt1"/>
                </a:solidFill>
              </a:defRPr>
            </a:lvl4pPr>
            <a:lvl5pPr lvl="4">
              <a:lnSpc>
                <a:spcPct val="80000"/>
              </a:lnSpc>
              <a:spcBef>
                <a:spcPts val="0"/>
              </a:spcBef>
              <a:spcAft>
                <a:spcPts val="0"/>
              </a:spcAft>
              <a:buNone/>
              <a:defRPr sz="3200">
                <a:solidFill>
                  <a:schemeClr val="lt1"/>
                </a:solidFill>
              </a:defRPr>
            </a:lvl5pPr>
            <a:lvl6pPr lvl="5">
              <a:lnSpc>
                <a:spcPct val="80000"/>
              </a:lnSpc>
              <a:spcBef>
                <a:spcPts val="0"/>
              </a:spcBef>
              <a:spcAft>
                <a:spcPts val="0"/>
              </a:spcAft>
              <a:buNone/>
              <a:defRPr sz="3200">
                <a:solidFill>
                  <a:schemeClr val="lt1"/>
                </a:solidFill>
              </a:defRPr>
            </a:lvl6pPr>
            <a:lvl7pPr lvl="6">
              <a:lnSpc>
                <a:spcPct val="80000"/>
              </a:lnSpc>
              <a:spcBef>
                <a:spcPts val="0"/>
              </a:spcBef>
              <a:spcAft>
                <a:spcPts val="0"/>
              </a:spcAft>
              <a:buNone/>
              <a:defRPr sz="3200">
                <a:solidFill>
                  <a:schemeClr val="lt1"/>
                </a:solidFill>
              </a:defRPr>
            </a:lvl7pPr>
            <a:lvl8pPr lvl="7">
              <a:lnSpc>
                <a:spcPct val="80000"/>
              </a:lnSpc>
              <a:spcBef>
                <a:spcPts val="0"/>
              </a:spcBef>
              <a:spcAft>
                <a:spcPts val="0"/>
              </a:spcAft>
              <a:buNone/>
              <a:defRPr sz="3200">
                <a:solidFill>
                  <a:schemeClr val="lt1"/>
                </a:solidFill>
              </a:defRPr>
            </a:lvl8pPr>
            <a:lvl9pPr lvl="8">
              <a:lnSpc>
                <a:spcPct val="80000"/>
              </a:lnSpc>
              <a:spcBef>
                <a:spcPts val="0"/>
              </a:spcBef>
              <a:spcAft>
                <a:spcPts val="0"/>
              </a:spcAft>
              <a:buNone/>
              <a:defRPr sz="3200">
                <a:solidFill>
                  <a:schemeClr val="lt1"/>
                </a:solidFill>
              </a:defRPr>
            </a:lvl9pPr>
          </a:lstStyle>
          <a:p>
            <a:endParaRPr/>
          </a:p>
        </p:txBody>
      </p:sp>
      <p:sp>
        <p:nvSpPr>
          <p:cNvPr id="276" name="Google Shape;276;p33"/>
          <p:cNvSpPr txBox="1">
            <a:spLocks noGrp="1"/>
          </p:cNvSpPr>
          <p:nvPr>
            <p:ph type="subTitle" idx="1"/>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277" name="Google Shape;277;p33"/>
          <p:cNvSpPr txBox="1">
            <a:spLocks noGrp="1"/>
          </p:cNvSpPr>
          <p:nvPr>
            <p:ph type="subTitle" idx="2"/>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solidFill>
                  <a:schemeClr val="lt1"/>
                </a:solidFill>
              </a:defRPr>
            </a:lvl1pPr>
            <a:lvl2pPr lvl="1" algn="r">
              <a:spcBef>
                <a:spcPts val="0"/>
              </a:spcBef>
              <a:spcAft>
                <a:spcPts val="0"/>
              </a:spcAft>
              <a:buNone/>
              <a:defRPr sz="700">
                <a:solidFill>
                  <a:schemeClr val="lt1"/>
                </a:solidFill>
              </a:defRPr>
            </a:lvl2pPr>
            <a:lvl3pPr lvl="2" algn="r">
              <a:spcBef>
                <a:spcPts val="0"/>
              </a:spcBef>
              <a:spcAft>
                <a:spcPts val="0"/>
              </a:spcAft>
              <a:buNone/>
              <a:defRPr sz="700">
                <a:solidFill>
                  <a:schemeClr val="lt1"/>
                </a:solidFill>
              </a:defRPr>
            </a:lvl3pPr>
            <a:lvl4pPr lvl="3" algn="r">
              <a:spcBef>
                <a:spcPts val="0"/>
              </a:spcBef>
              <a:spcAft>
                <a:spcPts val="0"/>
              </a:spcAft>
              <a:buNone/>
              <a:defRPr sz="700">
                <a:solidFill>
                  <a:schemeClr val="lt1"/>
                </a:solidFill>
              </a:defRPr>
            </a:lvl4pPr>
            <a:lvl5pPr lvl="4" algn="r">
              <a:spcBef>
                <a:spcPts val="0"/>
              </a:spcBef>
              <a:spcAft>
                <a:spcPts val="0"/>
              </a:spcAft>
              <a:buNone/>
              <a:defRPr sz="700">
                <a:solidFill>
                  <a:schemeClr val="lt1"/>
                </a:solidFill>
              </a:defRPr>
            </a:lvl5pPr>
            <a:lvl6pPr lvl="5" algn="r">
              <a:spcBef>
                <a:spcPts val="0"/>
              </a:spcBef>
              <a:spcAft>
                <a:spcPts val="0"/>
              </a:spcAft>
              <a:buNone/>
              <a:defRPr sz="700">
                <a:solidFill>
                  <a:schemeClr val="lt1"/>
                </a:solidFill>
              </a:defRPr>
            </a:lvl6pPr>
            <a:lvl7pPr lvl="6" algn="r">
              <a:spcBef>
                <a:spcPts val="0"/>
              </a:spcBef>
              <a:spcAft>
                <a:spcPts val="0"/>
              </a:spcAft>
              <a:buNone/>
              <a:defRPr sz="700">
                <a:solidFill>
                  <a:schemeClr val="lt1"/>
                </a:solidFill>
              </a:defRPr>
            </a:lvl7pPr>
            <a:lvl8pPr lvl="7" algn="r">
              <a:spcBef>
                <a:spcPts val="0"/>
              </a:spcBef>
              <a:spcAft>
                <a:spcPts val="0"/>
              </a:spcAft>
              <a:buNone/>
              <a:defRPr sz="700">
                <a:solidFill>
                  <a:schemeClr val="lt1"/>
                </a:solidFill>
              </a:defRPr>
            </a:lvl8pPr>
            <a:lvl9pPr lvl="8" algn="r">
              <a:spcBef>
                <a:spcPts val="0"/>
              </a:spcBef>
              <a:spcAft>
                <a:spcPts val="0"/>
              </a:spcAft>
              <a:buNone/>
              <a:defRPr sz="700">
                <a:solidFill>
                  <a:schemeClr val="lt1"/>
                </a:solidFill>
              </a:defRPr>
            </a:lvl9pPr>
          </a:lstStyle>
          <a:p>
            <a:endParaRPr/>
          </a:p>
        </p:txBody>
      </p:sp>
      <p:sp>
        <p:nvSpPr>
          <p:cNvPr id="278" name="Google Shape;278;p33"/>
          <p:cNvSpPr>
            <a:spLocks noGrp="1"/>
          </p:cNvSpPr>
          <p:nvPr>
            <p:ph type="pic" idx="3"/>
          </p:nvPr>
        </p:nvSpPr>
        <p:spPr>
          <a:xfrm>
            <a:off x="5477325" y="457751"/>
            <a:ext cx="3346800" cy="2037900"/>
          </a:xfrm>
          <a:prstGeom prst="rect">
            <a:avLst/>
          </a:prstGeom>
          <a:noFill/>
          <a:ln>
            <a:noFill/>
          </a:ln>
        </p:spPr>
      </p:sp>
      <p:sp>
        <p:nvSpPr>
          <p:cNvPr id="279" name="Google Shape;279;p33"/>
          <p:cNvSpPr txBox="1">
            <a:spLocks noGrp="1"/>
          </p:cNvSpPr>
          <p:nvPr>
            <p:ph type="body" idx="4"/>
          </p:nvPr>
        </p:nvSpPr>
        <p:spPr>
          <a:xfrm>
            <a:off x="320250" y="3269750"/>
            <a:ext cx="2520000" cy="6849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lt1"/>
              </a:buClr>
              <a:buSzPts val="1000"/>
              <a:buChar char="●"/>
              <a:defRPr sz="1000">
                <a:solidFill>
                  <a:schemeClr val="lt1"/>
                </a:solidFill>
              </a:defRPr>
            </a:lvl1pPr>
            <a:lvl2pPr marL="914400" lvl="1" indent="-292100">
              <a:spcBef>
                <a:spcPts val="800"/>
              </a:spcBef>
              <a:spcAft>
                <a:spcPts val="0"/>
              </a:spcAft>
              <a:buClr>
                <a:schemeClr val="lt1"/>
              </a:buClr>
              <a:buSzPts val="1000"/>
              <a:buChar char="○"/>
              <a:defRPr sz="1000">
                <a:solidFill>
                  <a:schemeClr val="lt1"/>
                </a:solidFill>
              </a:defRPr>
            </a:lvl2pPr>
            <a:lvl3pPr marL="1371600" lvl="2" indent="-292100">
              <a:spcBef>
                <a:spcPts val="800"/>
              </a:spcBef>
              <a:spcAft>
                <a:spcPts val="0"/>
              </a:spcAft>
              <a:buClr>
                <a:schemeClr val="lt1"/>
              </a:buClr>
              <a:buSzPts val="1000"/>
              <a:buChar char="■"/>
              <a:defRPr sz="1000">
                <a:solidFill>
                  <a:schemeClr val="lt1"/>
                </a:solidFill>
              </a:defRPr>
            </a:lvl3pPr>
            <a:lvl4pPr marL="1828800" lvl="3" indent="-292100">
              <a:spcBef>
                <a:spcPts val="800"/>
              </a:spcBef>
              <a:spcAft>
                <a:spcPts val="0"/>
              </a:spcAft>
              <a:buClr>
                <a:schemeClr val="lt1"/>
              </a:buClr>
              <a:buSzPts val="1000"/>
              <a:buChar char="●"/>
              <a:defRPr sz="1000">
                <a:solidFill>
                  <a:schemeClr val="lt1"/>
                </a:solidFill>
              </a:defRPr>
            </a:lvl4pPr>
            <a:lvl5pPr marL="2286000" lvl="4" indent="-292100">
              <a:spcBef>
                <a:spcPts val="800"/>
              </a:spcBef>
              <a:spcAft>
                <a:spcPts val="0"/>
              </a:spcAft>
              <a:buClr>
                <a:schemeClr val="lt1"/>
              </a:buClr>
              <a:buSzPts val="1000"/>
              <a:buChar char="○"/>
              <a:defRPr sz="1000">
                <a:solidFill>
                  <a:schemeClr val="lt1"/>
                </a:solidFill>
              </a:defRPr>
            </a:lvl5pPr>
            <a:lvl6pPr marL="2743200" lvl="5" indent="-292100">
              <a:spcBef>
                <a:spcPts val="800"/>
              </a:spcBef>
              <a:spcAft>
                <a:spcPts val="0"/>
              </a:spcAft>
              <a:buClr>
                <a:schemeClr val="lt1"/>
              </a:buClr>
              <a:buSzPts val="1000"/>
              <a:buChar char="■"/>
              <a:defRPr sz="1000">
                <a:solidFill>
                  <a:schemeClr val="lt1"/>
                </a:solidFill>
              </a:defRPr>
            </a:lvl6pPr>
            <a:lvl7pPr marL="3200400" lvl="6" indent="-292100">
              <a:spcBef>
                <a:spcPts val="800"/>
              </a:spcBef>
              <a:spcAft>
                <a:spcPts val="0"/>
              </a:spcAft>
              <a:buClr>
                <a:schemeClr val="lt1"/>
              </a:buClr>
              <a:buSzPts val="1000"/>
              <a:buChar char="●"/>
              <a:defRPr sz="1000">
                <a:solidFill>
                  <a:schemeClr val="lt1"/>
                </a:solidFill>
              </a:defRPr>
            </a:lvl7pPr>
            <a:lvl8pPr marL="3657600" lvl="7" indent="-292100">
              <a:spcBef>
                <a:spcPts val="800"/>
              </a:spcBef>
              <a:spcAft>
                <a:spcPts val="0"/>
              </a:spcAft>
              <a:buClr>
                <a:schemeClr val="lt1"/>
              </a:buClr>
              <a:buSzPts val="1000"/>
              <a:buChar char="○"/>
              <a:defRPr sz="1000">
                <a:solidFill>
                  <a:schemeClr val="lt1"/>
                </a:solidFill>
              </a:defRPr>
            </a:lvl8pPr>
            <a:lvl9pPr marL="4114800" lvl="8" indent="-292100">
              <a:spcBef>
                <a:spcPts val="800"/>
              </a:spcBef>
              <a:spcAft>
                <a:spcPts val="800"/>
              </a:spcAft>
              <a:buClr>
                <a:schemeClr val="lt1"/>
              </a:buClr>
              <a:buSzPts val="1000"/>
              <a:buChar char="■"/>
              <a:defRPr sz="1000">
                <a:solidFill>
                  <a:schemeClr val="lt1"/>
                </a:solidFill>
              </a:defRPr>
            </a:lvl9pPr>
          </a:lstStyle>
          <a:p>
            <a:endParaRPr/>
          </a:p>
        </p:txBody>
      </p:sp>
      <p:sp>
        <p:nvSpPr>
          <p:cNvPr id="280" name="Google Shape;280;p33"/>
          <p:cNvSpPr txBox="1">
            <a:spLocks noGrp="1"/>
          </p:cNvSpPr>
          <p:nvPr>
            <p:ph type="body" idx="5"/>
          </p:nvPr>
        </p:nvSpPr>
        <p:spPr>
          <a:xfrm>
            <a:off x="320125" y="1801500"/>
            <a:ext cx="2520000" cy="684900"/>
          </a:xfrm>
          <a:prstGeom prst="rect">
            <a:avLst/>
          </a:prstGeom>
        </p:spPr>
        <p:txBody>
          <a:bodyPr spcFirstLastPara="1" wrap="square" lIns="0" tIns="0" rIns="0" bIns="0" anchor="b" anchorCtr="0">
            <a:no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80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80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80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80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80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80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80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800"/>
              </a:spcBef>
              <a:spcAft>
                <a:spcPts val="800"/>
              </a:spcAft>
              <a:buClr>
                <a:schemeClr val="lt1"/>
              </a:buClr>
              <a:buSzPts val="1000"/>
              <a:buFont typeface="Inter Light"/>
              <a:buChar char="■"/>
              <a:defRPr sz="1000">
                <a:solidFill>
                  <a:schemeClr val="lt1"/>
                </a:solidFill>
              </a:defRPr>
            </a:lvl9pPr>
          </a:lstStyle>
          <a:p>
            <a:endParaRPr/>
          </a:p>
        </p:txBody>
      </p:sp>
      <p:sp>
        <p:nvSpPr>
          <p:cNvPr id="281" name="Google Shape;281;p33"/>
          <p:cNvSpPr txBox="1">
            <a:spLocks noGrp="1"/>
          </p:cNvSpPr>
          <p:nvPr>
            <p:ph type="subTitle" idx="6"/>
          </p:nvPr>
        </p:nvSpPr>
        <p:spPr>
          <a:xfrm>
            <a:off x="320251" y="2955614"/>
            <a:ext cx="2520000" cy="230100"/>
          </a:xfrm>
          <a:prstGeom prst="rect">
            <a:avLst/>
          </a:prstGeom>
          <a:noFill/>
        </p:spPr>
        <p:txBody>
          <a:bodyPr spcFirstLastPara="1" wrap="square" lIns="0" tIns="0" rIns="0" bIns="0" anchor="ctr" anchorCtr="0">
            <a:spAutoFit/>
          </a:bodyPr>
          <a:lstStyle>
            <a:lvl1pPr lvl="0">
              <a:spcBef>
                <a:spcPts val="0"/>
              </a:spcBef>
              <a:spcAft>
                <a:spcPts val="0"/>
              </a:spcAft>
              <a:buSzPts val="1000"/>
              <a:buFont typeface="Taviraj"/>
              <a:buNone/>
              <a:defRPr sz="1000">
                <a:highlight>
                  <a:schemeClr val="lt2"/>
                </a:highlight>
                <a:latin typeface="Taviraj"/>
                <a:ea typeface="Taviraj"/>
                <a:cs typeface="Taviraj"/>
                <a:sym typeface="Taviraj"/>
              </a:defRPr>
            </a:lvl1pPr>
            <a:lvl2pPr lvl="1">
              <a:spcBef>
                <a:spcPts val="0"/>
              </a:spcBef>
              <a:spcAft>
                <a:spcPts val="0"/>
              </a:spcAft>
              <a:buSzPts val="1000"/>
              <a:buFont typeface="Taviraj"/>
              <a:buNone/>
              <a:defRPr sz="1000">
                <a:highlight>
                  <a:schemeClr val="lt2"/>
                </a:highlight>
                <a:latin typeface="Taviraj"/>
                <a:ea typeface="Taviraj"/>
                <a:cs typeface="Taviraj"/>
                <a:sym typeface="Taviraj"/>
              </a:defRPr>
            </a:lvl2pPr>
            <a:lvl3pPr lvl="2">
              <a:spcBef>
                <a:spcPts val="0"/>
              </a:spcBef>
              <a:spcAft>
                <a:spcPts val="0"/>
              </a:spcAft>
              <a:buSzPts val="1000"/>
              <a:buFont typeface="Taviraj"/>
              <a:buNone/>
              <a:defRPr sz="1000">
                <a:highlight>
                  <a:schemeClr val="lt2"/>
                </a:highlight>
                <a:latin typeface="Taviraj"/>
                <a:ea typeface="Taviraj"/>
                <a:cs typeface="Taviraj"/>
                <a:sym typeface="Taviraj"/>
              </a:defRPr>
            </a:lvl3pPr>
            <a:lvl4pPr lvl="3">
              <a:spcBef>
                <a:spcPts val="0"/>
              </a:spcBef>
              <a:spcAft>
                <a:spcPts val="0"/>
              </a:spcAft>
              <a:buSzPts val="1000"/>
              <a:buFont typeface="Taviraj"/>
              <a:buNone/>
              <a:defRPr sz="1000">
                <a:highlight>
                  <a:schemeClr val="lt2"/>
                </a:highlight>
                <a:latin typeface="Taviraj"/>
                <a:ea typeface="Taviraj"/>
                <a:cs typeface="Taviraj"/>
                <a:sym typeface="Taviraj"/>
              </a:defRPr>
            </a:lvl4pPr>
            <a:lvl5pPr lvl="4">
              <a:spcBef>
                <a:spcPts val="0"/>
              </a:spcBef>
              <a:spcAft>
                <a:spcPts val="0"/>
              </a:spcAft>
              <a:buSzPts val="1000"/>
              <a:buFont typeface="Taviraj"/>
              <a:buNone/>
              <a:defRPr sz="1000">
                <a:highlight>
                  <a:schemeClr val="lt2"/>
                </a:highlight>
                <a:latin typeface="Taviraj"/>
                <a:ea typeface="Taviraj"/>
                <a:cs typeface="Taviraj"/>
                <a:sym typeface="Taviraj"/>
              </a:defRPr>
            </a:lvl5pPr>
            <a:lvl6pPr lvl="5">
              <a:spcBef>
                <a:spcPts val="0"/>
              </a:spcBef>
              <a:spcAft>
                <a:spcPts val="0"/>
              </a:spcAft>
              <a:buSzPts val="1000"/>
              <a:buFont typeface="Taviraj"/>
              <a:buNone/>
              <a:defRPr sz="1000">
                <a:highlight>
                  <a:schemeClr val="lt2"/>
                </a:highlight>
                <a:latin typeface="Taviraj"/>
                <a:ea typeface="Taviraj"/>
                <a:cs typeface="Taviraj"/>
                <a:sym typeface="Taviraj"/>
              </a:defRPr>
            </a:lvl6pPr>
            <a:lvl7pPr lvl="6">
              <a:spcBef>
                <a:spcPts val="0"/>
              </a:spcBef>
              <a:spcAft>
                <a:spcPts val="0"/>
              </a:spcAft>
              <a:buSzPts val="1000"/>
              <a:buFont typeface="Taviraj"/>
              <a:buNone/>
              <a:defRPr sz="1000">
                <a:highlight>
                  <a:schemeClr val="lt2"/>
                </a:highlight>
                <a:latin typeface="Taviraj"/>
                <a:ea typeface="Taviraj"/>
                <a:cs typeface="Taviraj"/>
                <a:sym typeface="Taviraj"/>
              </a:defRPr>
            </a:lvl7pPr>
            <a:lvl8pPr lvl="7">
              <a:spcBef>
                <a:spcPts val="0"/>
              </a:spcBef>
              <a:spcAft>
                <a:spcPts val="0"/>
              </a:spcAft>
              <a:buSzPts val="1000"/>
              <a:buFont typeface="Taviraj"/>
              <a:buNone/>
              <a:defRPr sz="1000">
                <a:highlight>
                  <a:schemeClr val="lt2"/>
                </a:highlight>
                <a:latin typeface="Taviraj"/>
                <a:ea typeface="Taviraj"/>
                <a:cs typeface="Taviraj"/>
                <a:sym typeface="Taviraj"/>
              </a:defRPr>
            </a:lvl8pPr>
            <a:lvl9pPr lvl="8">
              <a:spcBef>
                <a:spcPts val="0"/>
              </a:spcBef>
              <a:spcAft>
                <a:spcPts val="0"/>
              </a:spcAft>
              <a:buSzPts val="1000"/>
              <a:buFont typeface="Taviraj"/>
              <a:buNone/>
              <a:defRPr sz="1000">
                <a:highlight>
                  <a:schemeClr val="lt2"/>
                </a:highlight>
                <a:latin typeface="Taviraj"/>
                <a:ea typeface="Taviraj"/>
                <a:cs typeface="Taviraj"/>
                <a:sym typeface="Taviraj"/>
              </a:defRPr>
            </a:lvl9pPr>
          </a:lstStyle>
          <a:p>
            <a:endParaRPr/>
          </a:p>
        </p:txBody>
      </p:sp>
      <p:sp>
        <p:nvSpPr>
          <p:cNvPr id="282" name="Google Shape;282;p33"/>
          <p:cNvSpPr txBox="1">
            <a:spLocks noGrp="1"/>
          </p:cNvSpPr>
          <p:nvPr>
            <p:ph type="body" idx="7"/>
          </p:nvPr>
        </p:nvSpPr>
        <p:spPr>
          <a:xfrm>
            <a:off x="6303750" y="3269750"/>
            <a:ext cx="2520000" cy="684900"/>
          </a:xfrm>
          <a:prstGeom prst="rect">
            <a:avLst/>
          </a:prstGeom>
        </p:spPr>
        <p:txBody>
          <a:bodyPr spcFirstLastPara="1" wrap="square" lIns="0" tIns="0" rIns="0" bIns="0" anchor="t" anchorCtr="0">
            <a:sp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80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80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80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80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80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80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80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800"/>
              </a:spcBef>
              <a:spcAft>
                <a:spcPts val="800"/>
              </a:spcAft>
              <a:buClr>
                <a:schemeClr val="lt1"/>
              </a:buClr>
              <a:buSzPts val="1000"/>
              <a:buFont typeface="Inter Light"/>
              <a:buChar char="■"/>
              <a:defRPr sz="1000">
                <a:solidFill>
                  <a:schemeClr val="lt1"/>
                </a:solidFill>
              </a:defRPr>
            </a:lvl9pPr>
          </a:lstStyle>
          <a:p>
            <a:endParaRPr/>
          </a:p>
        </p:txBody>
      </p:sp>
      <p:sp>
        <p:nvSpPr>
          <p:cNvPr id="283" name="Google Shape;283;p33"/>
          <p:cNvSpPr txBox="1">
            <a:spLocks noGrp="1"/>
          </p:cNvSpPr>
          <p:nvPr>
            <p:ph type="subTitle" idx="8"/>
          </p:nvPr>
        </p:nvSpPr>
        <p:spPr>
          <a:xfrm>
            <a:off x="6303751" y="2955614"/>
            <a:ext cx="2520000" cy="230100"/>
          </a:xfrm>
          <a:prstGeom prst="rect">
            <a:avLst/>
          </a:prstGeom>
          <a:noFill/>
        </p:spPr>
        <p:txBody>
          <a:bodyPr spcFirstLastPara="1" wrap="square" lIns="0" tIns="0" rIns="0" bIns="0" anchor="ctr" anchorCtr="0">
            <a:spAutoFit/>
          </a:bodyPr>
          <a:lstStyle>
            <a:lvl1pPr lvl="0">
              <a:spcBef>
                <a:spcPts val="0"/>
              </a:spcBef>
              <a:spcAft>
                <a:spcPts val="0"/>
              </a:spcAft>
              <a:buSzPts val="1000"/>
              <a:buFont typeface="Taviraj"/>
              <a:buNone/>
              <a:defRPr sz="1000">
                <a:highlight>
                  <a:schemeClr val="lt2"/>
                </a:highlight>
                <a:latin typeface="Taviraj"/>
                <a:ea typeface="Taviraj"/>
                <a:cs typeface="Taviraj"/>
                <a:sym typeface="Taviraj"/>
              </a:defRPr>
            </a:lvl1pPr>
            <a:lvl2pPr lvl="1">
              <a:spcBef>
                <a:spcPts val="0"/>
              </a:spcBef>
              <a:spcAft>
                <a:spcPts val="0"/>
              </a:spcAft>
              <a:buSzPts val="1000"/>
              <a:buFont typeface="Taviraj"/>
              <a:buNone/>
              <a:defRPr sz="1000">
                <a:highlight>
                  <a:schemeClr val="lt2"/>
                </a:highlight>
                <a:latin typeface="Taviraj"/>
                <a:ea typeface="Taviraj"/>
                <a:cs typeface="Taviraj"/>
                <a:sym typeface="Taviraj"/>
              </a:defRPr>
            </a:lvl2pPr>
            <a:lvl3pPr lvl="2">
              <a:spcBef>
                <a:spcPts val="0"/>
              </a:spcBef>
              <a:spcAft>
                <a:spcPts val="0"/>
              </a:spcAft>
              <a:buSzPts val="1000"/>
              <a:buFont typeface="Taviraj"/>
              <a:buNone/>
              <a:defRPr sz="1000">
                <a:highlight>
                  <a:schemeClr val="lt2"/>
                </a:highlight>
                <a:latin typeface="Taviraj"/>
                <a:ea typeface="Taviraj"/>
                <a:cs typeface="Taviraj"/>
                <a:sym typeface="Taviraj"/>
              </a:defRPr>
            </a:lvl3pPr>
            <a:lvl4pPr lvl="3">
              <a:spcBef>
                <a:spcPts val="0"/>
              </a:spcBef>
              <a:spcAft>
                <a:spcPts val="0"/>
              </a:spcAft>
              <a:buSzPts val="1000"/>
              <a:buFont typeface="Taviraj"/>
              <a:buNone/>
              <a:defRPr sz="1000">
                <a:highlight>
                  <a:schemeClr val="lt2"/>
                </a:highlight>
                <a:latin typeface="Taviraj"/>
                <a:ea typeface="Taviraj"/>
                <a:cs typeface="Taviraj"/>
                <a:sym typeface="Taviraj"/>
              </a:defRPr>
            </a:lvl4pPr>
            <a:lvl5pPr lvl="4">
              <a:spcBef>
                <a:spcPts val="0"/>
              </a:spcBef>
              <a:spcAft>
                <a:spcPts val="0"/>
              </a:spcAft>
              <a:buSzPts val="1000"/>
              <a:buFont typeface="Taviraj"/>
              <a:buNone/>
              <a:defRPr sz="1000">
                <a:highlight>
                  <a:schemeClr val="lt2"/>
                </a:highlight>
                <a:latin typeface="Taviraj"/>
                <a:ea typeface="Taviraj"/>
                <a:cs typeface="Taviraj"/>
                <a:sym typeface="Taviraj"/>
              </a:defRPr>
            </a:lvl5pPr>
            <a:lvl6pPr lvl="5">
              <a:spcBef>
                <a:spcPts val="0"/>
              </a:spcBef>
              <a:spcAft>
                <a:spcPts val="0"/>
              </a:spcAft>
              <a:buSzPts val="1000"/>
              <a:buFont typeface="Taviraj"/>
              <a:buNone/>
              <a:defRPr sz="1000">
                <a:highlight>
                  <a:schemeClr val="lt2"/>
                </a:highlight>
                <a:latin typeface="Taviraj"/>
                <a:ea typeface="Taviraj"/>
                <a:cs typeface="Taviraj"/>
                <a:sym typeface="Taviraj"/>
              </a:defRPr>
            </a:lvl6pPr>
            <a:lvl7pPr lvl="6">
              <a:spcBef>
                <a:spcPts val="0"/>
              </a:spcBef>
              <a:spcAft>
                <a:spcPts val="0"/>
              </a:spcAft>
              <a:buSzPts val="1000"/>
              <a:buFont typeface="Taviraj"/>
              <a:buNone/>
              <a:defRPr sz="1000">
                <a:highlight>
                  <a:schemeClr val="lt2"/>
                </a:highlight>
                <a:latin typeface="Taviraj"/>
                <a:ea typeface="Taviraj"/>
                <a:cs typeface="Taviraj"/>
                <a:sym typeface="Taviraj"/>
              </a:defRPr>
            </a:lvl7pPr>
            <a:lvl8pPr lvl="7">
              <a:spcBef>
                <a:spcPts val="0"/>
              </a:spcBef>
              <a:spcAft>
                <a:spcPts val="0"/>
              </a:spcAft>
              <a:buSzPts val="1000"/>
              <a:buFont typeface="Taviraj"/>
              <a:buNone/>
              <a:defRPr sz="1000">
                <a:highlight>
                  <a:schemeClr val="lt2"/>
                </a:highlight>
                <a:latin typeface="Taviraj"/>
                <a:ea typeface="Taviraj"/>
                <a:cs typeface="Taviraj"/>
                <a:sym typeface="Taviraj"/>
              </a:defRPr>
            </a:lvl8pPr>
            <a:lvl9pPr lvl="8">
              <a:spcBef>
                <a:spcPts val="0"/>
              </a:spcBef>
              <a:spcAft>
                <a:spcPts val="0"/>
              </a:spcAft>
              <a:buSzPts val="1000"/>
              <a:buFont typeface="Taviraj"/>
              <a:buNone/>
              <a:defRPr sz="1000">
                <a:highlight>
                  <a:schemeClr val="lt2"/>
                </a:highlight>
                <a:latin typeface="Taviraj"/>
                <a:ea typeface="Taviraj"/>
                <a:cs typeface="Taviraj"/>
                <a:sym typeface="Taviraj"/>
              </a:defRPr>
            </a:lvl9pPr>
          </a:lstStyle>
          <a:p>
            <a:endParaRPr/>
          </a:p>
        </p:txBody>
      </p:sp>
      <p:sp>
        <p:nvSpPr>
          <p:cNvPr id="284" name="Google Shape;284;p33"/>
          <p:cNvSpPr txBox="1">
            <a:spLocks noGrp="1"/>
          </p:cNvSpPr>
          <p:nvPr>
            <p:ph type="body" idx="9"/>
          </p:nvPr>
        </p:nvSpPr>
        <p:spPr>
          <a:xfrm>
            <a:off x="3312000" y="3269750"/>
            <a:ext cx="2520000" cy="684900"/>
          </a:xfrm>
          <a:prstGeom prst="rect">
            <a:avLst/>
          </a:prstGeom>
        </p:spPr>
        <p:txBody>
          <a:bodyPr spcFirstLastPara="1" wrap="square" lIns="0" tIns="0" rIns="0" bIns="0" anchor="t" anchorCtr="0">
            <a:spAutoFit/>
          </a:bodyPr>
          <a:lstStyle>
            <a:lvl1pPr marL="457200" lvl="0" indent="-292100">
              <a:lnSpc>
                <a:spcPct val="115000"/>
              </a:lnSpc>
              <a:spcBef>
                <a:spcPts val="0"/>
              </a:spcBef>
              <a:spcAft>
                <a:spcPts val="0"/>
              </a:spcAft>
              <a:buClr>
                <a:schemeClr val="lt1"/>
              </a:buClr>
              <a:buSzPts val="1000"/>
              <a:buFont typeface="Inter Light"/>
              <a:buChar char="●"/>
              <a:defRPr sz="1000">
                <a:solidFill>
                  <a:schemeClr val="lt1"/>
                </a:solidFill>
              </a:defRPr>
            </a:lvl1pPr>
            <a:lvl2pPr marL="914400" lvl="1" indent="-292100">
              <a:lnSpc>
                <a:spcPct val="115000"/>
              </a:lnSpc>
              <a:spcBef>
                <a:spcPts val="800"/>
              </a:spcBef>
              <a:spcAft>
                <a:spcPts val="0"/>
              </a:spcAft>
              <a:buClr>
                <a:schemeClr val="lt1"/>
              </a:buClr>
              <a:buSzPts val="1000"/>
              <a:buFont typeface="Inter Light"/>
              <a:buChar char="○"/>
              <a:defRPr sz="1000">
                <a:solidFill>
                  <a:schemeClr val="lt1"/>
                </a:solidFill>
              </a:defRPr>
            </a:lvl2pPr>
            <a:lvl3pPr marL="1371600" lvl="2" indent="-292100">
              <a:lnSpc>
                <a:spcPct val="115000"/>
              </a:lnSpc>
              <a:spcBef>
                <a:spcPts val="800"/>
              </a:spcBef>
              <a:spcAft>
                <a:spcPts val="0"/>
              </a:spcAft>
              <a:buClr>
                <a:schemeClr val="lt1"/>
              </a:buClr>
              <a:buSzPts val="1000"/>
              <a:buFont typeface="Inter Light"/>
              <a:buChar char="■"/>
              <a:defRPr sz="1000">
                <a:solidFill>
                  <a:schemeClr val="lt1"/>
                </a:solidFill>
              </a:defRPr>
            </a:lvl3pPr>
            <a:lvl4pPr marL="1828800" lvl="3" indent="-292100">
              <a:lnSpc>
                <a:spcPct val="115000"/>
              </a:lnSpc>
              <a:spcBef>
                <a:spcPts val="800"/>
              </a:spcBef>
              <a:spcAft>
                <a:spcPts val="0"/>
              </a:spcAft>
              <a:buClr>
                <a:schemeClr val="lt1"/>
              </a:buClr>
              <a:buSzPts val="1000"/>
              <a:buFont typeface="Inter Light"/>
              <a:buChar char="●"/>
              <a:defRPr sz="1000">
                <a:solidFill>
                  <a:schemeClr val="lt1"/>
                </a:solidFill>
              </a:defRPr>
            </a:lvl4pPr>
            <a:lvl5pPr marL="2286000" lvl="4" indent="-292100">
              <a:lnSpc>
                <a:spcPct val="115000"/>
              </a:lnSpc>
              <a:spcBef>
                <a:spcPts val="800"/>
              </a:spcBef>
              <a:spcAft>
                <a:spcPts val="0"/>
              </a:spcAft>
              <a:buClr>
                <a:schemeClr val="lt1"/>
              </a:buClr>
              <a:buSzPts val="1000"/>
              <a:buFont typeface="Inter Light"/>
              <a:buChar char="○"/>
              <a:defRPr sz="1000">
                <a:solidFill>
                  <a:schemeClr val="lt1"/>
                </a:solidFill>
              </a:defRPr>
            </a:lvl5pPr>
            <a:lvl6pPr marL="2743200" lvl="5" indent="-292100">
              <a:lnSpc>
                <a:spcPct val="115000"/>
              </a:lnSpc>
              <a:spcBef>
                <a:spcPts val="800"/>
              </a:spcBef>
              <a:spcAft>
                <a:spcPts val="0"/>
              </a:spcAft>
              <a:buClr>
                <a:schemeClr val="lt1"/>
              </a:buClr>
              <a:buSzPts val="1000"/>
              <a:buFont typeface="Inter Light"/>
              <a:buChar char="■"/>
              <a:defRPr sz="1000">
                <a:solidFill>
                  <a:schemeClr val="lt1"/>
                </a:solidFill>
              </a:defRPr>
            </a:lvl6pPr>
            <a:lvl7pPr marL="3200400" lvl="6" indent="-292100">
              <a:lnSpc>
                <a:spcPct val="115000"/>
              </a:lnSpc>
              <a:spcBef>
                <a:spcPts val="800"/>
              </a:spcBef>
              <a:spcAft>
                <a:spcPts val="0"/>
              </a:spcAft>
              <a:buClr>
                <a:schemeClr val="lt1"/>
              </a:buClr>
              <a:buSzPts val="1000"/>
              <a:buFont typeface="Inter Light"/>
              <a:buChar char="●"/>
              <a:defRPr sz="1000">
                <a:solidFill>
                  <a:schemeClr val="lt1"/>
                </a:solidFill>
              </a:defRPr>
            </a:lvl7pPr>
            <a:lvl8pPr marL="3657600" lvl="7" indent="-292100">
              <a:lnSpc>
                <a:spcPct val="115000"/>
              </a:lnSpc>
              <a:spcBef>
                <a:spcPts val="800"/>
              </a:spcBef>
              <a:spcAft>
                <a:spcPts val="0"/>
              </a:spcAft>
              <a:buClr>
                <a:schemeClr val="lt1"/>
              </a:buClr>
              <a:buSzPts val="1000"/>
              <a:buFont typeface="Inter Light"/>
              <a:buChar char="○"/>
              <a:defRPr sz="1000">
                <a:solidFill>
                  <a:schemeClr val="lt1"/>
                </a:solidFill>
              </a:defRPr>
            </a:lvl8pPr>
            <a:lvl9pPr marL="4114800" lvl="8" indent="-292100">
              <a:lnSpc>
                <a:spcPct val="115000"/>
              </a:lnSpc>
              <a:spcBef>
                <a:spcPts val="800"/>
              </a:spcBef>
              <a:spcAft>
                <a:spcPts val="800"/>
              </a:spcAft>
              <a:buClr>
                <a:schemeClr val="lt1"/>
              </a:buClr>
              <a:buSzPts val="1000"/>
              <a:buFont typeface="Inter Light"/>
              <a:buChar char="■"/>
              <a:defRPr sz="1000">
                <a:solidFill>
                  <a:schemeClr val="lt1"/>
                </a:solidFill>
              </a:defRPr>
            </a:lvl9pPr>
          </a:lstStyle>
          <a:p>
            <a:endParaRPr/>
          </a:p>
        </p:txBody>
      </p:sp>
      <p:sp>
        <p:nvSpPr>
          <p:cNvPr id="285" name="Google Shape;285;p33"/>
          <p:cNvSpPr txBox="1">
            <a:spLocks noGrp="1"/>
          </p:cNvSpPr>
          <p:nvPr>
            <p:ph type="subTitle" idx="13"/>
          </p:nvPr>
        </p:nvSpPr>
        <p:spPr>
          <a:xfrm>
            <a:off x="3312001" y="2955614"/>
            <a:ext cx="2520000" cy="230100"/>
          </a:xfrm>
          <a:prstGeom prst="rect">
            <a:avLst/>
          </a:prstGeom>
          <a:noFill/>
        </p:spPr>
        <p:txBody>
          <a:bodyPr spcFirstLastPara="1" wrap="square" lIns="0" tIns="0" rIns="0" bIns="0" anchor="ctr" anchorCtr="0">
            <a:spAutoFit/>
          </a:bodyPr>
          <a:lstStyle>
            <a:lvl1pPr lvl="0">
              <a:spcBef>
                <a:spcPts val="0"/>
              </a:spcBef>
              <a:spcAft>
                <a:spcPts val="0"/>
              </a:spcAft>
              <a:buSzPts val="1000"/>
              <a:buFont typeface="Taviraj"/>
              <a:buNone/>
              <a:defRPr sz="1000">
                <a:highlight>
                  <a:schemeClr val="lt2"/>
                </a:highlight>
                <a:latin typeface="Taviraj"/>
                <a:ea typeface="Taviraj"/>
                <a:cs typeface="Taviraj"/>
                <a:sym typeface="Taviraj"/>
              </a:defRPr>
            </a:lvl1pPr>
            <a:lvl2pPr lvl="1">
              <a:spcBef>
                <a:spcPts val="0"/>
              </a:spcBef>
              <a:spcAft>
                <a:spcPts val="0"/>
              </a:spcAft>
              <a:buSzPts val="1000"/>
              <a:buFont typeface="Taviraj"/>
              <a:buNone/>
              <a:defRPr sz="1000">
                <a:highlight>
                  <a:schemeClr val="lt2"/>
                </a:highlight>
                <a:latin typeface="Taviraj"/>
                <a:ea typeface="Taviraj"/>
                <a:cs typeface="Taviraj"/>
                <a:sym typeface="Taviraj"/>
              </a:defRPr>
            </a:lvl2pPr>
            <a:lvl3pPr lvl="2">
              <a:spcBef>
                <a:spcPts val="0"/>
              </a:spcBef>
              <a:spcAft>
                <a:spcPts val="0"/>
              </a:spcAft>
              <a:buSzPts val="1000"/>
              <a:buFont typeface="Taviraj"/>
              <a:buNone/>
              <a:defRPr sz="1000">
                <a:highlight>
                  <a:schemeClr val="lt2"/>
                </a:highlight>
                <a:latin typeface="Taviraj"/>
                <a:ea typeface="Taviraj"/>
                <a:cs typeface="Taviraj"/>
                <a:sym typeface="Taviraj"/>
              </a:defRPr>
            </a:lvl3pPr>
            <a:lvl4pPr lvl="3">
              <a:spcBef>
                <a:spcPts val="0"/>
              </a:spcBef>
              <a:spcAft>
                <a:spcPts val="0"/>
              </a:spcAft>
              <a:buSzPts val="1000"/>
              <a:buFont typeface="Taviraj"/>
              <a:buNone/>
              <a:defRPr sz="1000">
                <a:highlight>
                  <a:schemeClr val="lt2"/>
                </a:highlight>
                <a:latin typeface="Taviraj"/>
                <a:ea typeface="Taviraj"/>
                <a:cs typeface="Taviraj"/>
                <a:sym typeface="Taviraj"/>
              </a:defRPr>
            </a:lvl4pPr>
            <a:lvl5pPr lvl="4">
              <a:spcBef>
                <a:spcPts val="0"/>
              </a:spcBef>
              <a:spcAft>
                <a:spcPts val="0"/>
              </a:spcAft>
              <a:buSzPts val="1000"/>
              <a:buFont typeface="Taviraj"/>
              <a:buNone/>
              <a:defRPr sz="1000">
                <a:highlight>
                  <a:schemeClr val="lt2"/>
                </a:highlight>
                <a:latin typeface="Taviraj"/>
                <a:ea typeface="Taviraj"/>
                <a:cs typeface="Taviraj"/>
                <a:sym typeface="Taviraj"/>
              </a:defRPr>
            </a:lvl5pPr>
            <a:lvl6pPr lvl="5">
              <a:spcBef>
                <a:spcPts val="0"/>
              </a:spcBef>
              <a:spcAft>
                <a:spcPts val="0"/>
              </a:spcAft>
              <a:buSzPts val="1000"/>
              <a:buFont typeface="Taviraj"/>
              <a:buNone/>
              <a:defRPr sz="1000">
                <a:highlight>
                  <a:schemeClr val="lt2"/>
                </a:highlight>
                <a:latin typeface="Taviraj"/>
                <a:ea typeface="Taviraj"/>
                <a:cs typeface="Taviraj"/>
                <a:sym typeface="Taviraj"/>
              </a:defRPr>
            </a:lvl6pPr>
            <a:lvl7pPr lvl="6">
              <a:spcBef>
                <a:spcPts val="0"/>
              </a:spcBef>
              <a:spcAft>
                <a:spcPts val="0"/>
              </a:spcAft>
              <a:buSzPts val="1000"/>
              <a:buFont typeface="Taviraj"/>
              <a:buNone/>
              <a:defRPr sz="1000">
                <a:highlight>
                  <a:schemeClr val="lt2"/>
                </a:highlight>
                <a:latin typeface="Taviraj"/>
                <a:ea typeface="Taviraj"/>
                <a:cs typeface="Taviraj"/>
                <a:sym typeface="Taviraj"/>
              </a:defRPr>
            </a:lvl7pPr>
            <a:lvl8pPr lvl="7">
              <a:spcBef>
                <a:spcPts val="0"/>
              </a:spcBef>
              <a:spcAft>
                <a:spcPts val="0"/>
              </a:spcAft>
              <a:buSzPts val="1000"/>
              <a:buFont typeface="Taviraj"/>
              <a:buNone/>
              <a:defRPr sz="1000">
                <a:highlight>
                  <a:schemeClr val="lt2"/>
                </a:highlight>
                <a:latin typeface="Taviraj"/>
                <a:ea typeface="Taviraj"/>
                <a:cs typeface="Taviraj"/>
                <a:sym typeface="Taviraj"/>
              </a:defRPr>
            </a:lvl8pPr>
            <a:lvl9pPr lvl="8">
              <a:spcBef>
                <a:spcPts val="0"/>
              </a:spcBef>
              <a:spcAft>
                <a:spcPts val="0"/>
              </a:spcAft>
              <a:buSzPts val="1000"/>
              <a:buFont typeface="Taviraj"/>
              <a:buNone/>
              <a:defRPr sz="1000">
                <a:highlight>
                  <a:schemeClr val="lt2"/>
                </a:highlight>
                <a:latin typeface="Taviraj"/>
                <a:ea typeface="Taviraj"/>
                <a:cs typeface="Taviraj"/>
                <a:sym typeface="Taviraj"/>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losing slide">
  <p:cSld name="CUSTOM_1_2">
    <p:spTree>
      <p:nvGrpSpPr>
        <p:cNvPr id="1" name="Shape 306"/>
        <p:cNvGrpSpPr/>
        <p:nvPr/>
      </p:nvGrpSpPr>
      <p:grpSpPr>
        <a:xfrm>
          <a:off x="0" y="0"/>
          <a:ext cx="0" cy="0"/>
          <a:chOff x="0" y="0"/>
          <a:chExt cx="0" cy="0"/>
        </a:xfrm>
      </p:grpSpPr>
      <p:sp>
        <p:nvSpPr>
          <p:cNvPr id="307" name="Google Shape;307;p35"/>
          <p:cNvSpPr/>
          <p:nvPr/>
        </p:nvSpPr>
        <p:spPr>
          <a:xfrm flipH="1">
            <a:off x="350" y="0"/>
            <a:ext cx="24513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Taviraj"/>
              <a:ea typeface="Taviraj"/>
              <a:cs typeface="Taviraj"/>
              <a:sym typeface="Taviraj"/>
            </a:endParaRPr>
          </a:p>
        </p:txBody>
      </p:sp>
      <p:sp>
        <p:nvSpPr>
          <p:cNvPr id="308" name="Google Shape;308;p35"/>
          <p:cNvSpPr txBox="1">
            <a:spLocks noGrp="1"/>
          </p:cNvSpPr>
          <p:nvPr>
            <p:ph type="subTitle" idx="1"/>
          </p:nvPr>
        </p:nvSpPr>
        <p:spPr>
          <a:xfrm>
            <a:off x="320100" y="228590"/>
            <a:ext cx="1805400" cy="123300"/>
          </a:xfrm>
          <a:prstGeom prst="rect">
            <a:avLst/>
          </a:prstGeom>
        </p:spPr>
        <p:txBody>
          <a:bodyPr spcFirstLastPara="1" wrap="square" lIns="0" tIns="0" rIns="0" bIns="0" anchor="ctr" anchorCtr="0">
            <a:noAutofit/>
          </a:bodyPr>
          <a:lstStyle>
            <a:lvl1pPr lvl="0">
              <a:spcBef>
                <a:spcPts val="0"/>
              </a:spcBef>
              <a:spcAft>
                <a:spcPts val="0"/>
              </a:spcAft>
              <a:buNone/>
              <a:defRPr sz="700">
                <a:solidFill>
                  <a:schemeClr val="lt1"/>
                </a:solidFill>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309" name="Google Shape;309;p35"/>
          <p:cNvSpPr txBox="1">
            <a:spLocks noGrp="1"/>
          </p:cNvSpPr>
          <p:nvPr>
            <p:ph type="subTitle" idx="2"/>
          </p:nvPr>
        </p:nvSpPr>
        <p:spPr>
          <a:xfrm>
            <a:off x="7196175" y="228600"/>
            <a:ext cx="1627800" cy="123300"/>
          </a:xfrm>
          <a:prstGeom prst="rect">
            <a:avLst/>
          </a:prstGeom>
        </p:spPr>
        <p:txBody>
          <a:bodyPr spcFirstLastPara="1" wrap="square" lIns="0" tIns="0" rIns="0" bIns="0" anchor="ctr" anchorCtr="0">
            <a:noAutofit/>
          </a:bodyPr>
          <a:lstStyle>
            <a:lvl1pPr lvl="0" algn="r">
              <a:spcBef>
                <a:spcPts val="0"/>
              </a:spcBef>
              <a:spcAft>
                <a:spcPts val="0"/>
              </a:spcAft>
              <a:buNone/>
              <a:defRPr sz="700"/>
            </a:lvl1pPr>
            <a:lvl2pPr lvl="1" algn="r">
              <a:spcBef>
                <a:spcPts val="0"/>
              </a:spcBef>
              <a:spcAft>
                <a:spcPts val="0"/>
              </a:spcAft>
              <a:buNone/>
              <a:defRPr sz="700"/>
            </a:lvl2pPr>
            <a:lvl3pPr lvl="2" algn="r">
              <a:spcBef>
                <a:spcPts val="0"/>
              </a:spcBef>
              <a:spcAft>
                <a:spcPts val="0"/>
              </a:spcAft>
              <a:buNone/>
              <a:defRPr sz="700"/>
            </a:lvl3pPr>
            <a:lvl4pPr lvl="3" algn="r">
              <a:spcBef>
                <a:spcPts val="0"/>
              </a:spcBef>
              <a:spcAft>
                <a:spcPts val="0"/>
              </a:spcAft>
              <a:buNone/>
              <a:defRPr sz="700"/>
            </a:lvl4pPr>
            <a:lvl5pPr lvl="4" algn="r">
              <a:spcBef>
                <a:spcPts val="0"/>
              </a:spcBef>
              <a:spcAft>
                <a:spcPts val="0"/>
              </a:spcAft>
              <a:buNone/>
              <a:defRPr sz="700"/>
            </a:lvl5pPr>
            <a:lvl6pPr lvl="5" algn="r">
              <a:spcBef>
                <a:spcPts val="0"/>
              </a:spcBef>
              <a:spcAft>
                <a:spcPts val="0"/>
              </a:spcAft>
              <a:buNone/>
              <a:defRPr sz="700"/>
            </a:lvl6pPr>
            <a:lvl7pPr lvl="6" algn="r">
              <a:spcBef>
                <a:spcPts val="0"/>
              </a:spcBef>
              <a:spcAft>
                <a:spcPts val="0"/>
              </a:spcAft>
              <a:buNone/>
              <a:defRPr sz="700"/>
            </a:lvl7pPr>
            <a:lvl8pPr lvl="7" algn="r">
              <a:spcBef>
                <a:spcPts val="0"/>
              </a:spcBef>
              <a:spcAft>
                <a:spcPts val="0"/>
              </a:spcAft>
              <a:buNone/>
              <a:defRPr sz="700"/>
            </a:lvl8pPr>
            <a:lvl9pPr lvl="8" algn="r">
              <a:spcBef>
                <a:spcPts val="0"/>
              </a:spcBef>
              <a:spcAft>
                <a:spcPts val="0"/>
              </a:spcAft>
              <a:buNone/>
              <a:defRPr sz="700"/>
            </a:lvl9pPr>
          </a:lstStyle>
          <a:p>
            <a:endParaRPr/>
          </a:p>
        </p:txBody>
      </p:sp>
      <p:sp>
        <p:nvSpPr>
          <p:cNvPr id="310" name="Google Shape;310;p35"/>
          <p:cNvSpPr txBox="1">
            <a:spLocks noGrp="1"/>
          </p:cNvSpPr>
          <p:nvPr>
            <p:ph type="title"/>
          </p:nvPr>
        </p:nvSpPr>
        <p:spPr>
          <a:xfrm>
            <a:off x="228650" y="320200"/>
            <a:ext cx="1967400" cy="61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000"/>
              <a:buFont typeface="Taviraj"/>
              <a:buNone/>
              <a:defRPr>
                <a:solidFill>
                  <a:schemeClr val="lt1"/>
                </a:solidFill>
                <a:latin typeface="Taviraj"/>
                <a:ea typeface="Taviraj"/>
                <a:cs typeface="Taviraj"/>
                <a:sym typeface="Taviraj"/>
              </a:defRPr>
            </a:lvl1pPr>
            <a:lvl2pPr lvl="1">
              <a:spcBef>
                <a:spcPts val="0"/>
              </a:spcBef>
              <a:spcAft>
                <a:spcPts val="0"/>
              </a:spcAft>
              <a:buClr>
                <a:schemeClr val="lt1"/>
              </a:buClr>
              <a:buSzPts val="3000"/>
              <a:buFont typeface="Taviraj"/>
              <a:buNone/>
              <a:defRPr>
                <a:solidFill>
                  <a:schemeClr val="lt1"/>
                </a:solidFill>
              </a:defRPr>
            </a:lvl2pPr>
            <a:lvl3pPr lvl="2">
              <a:spcBef>
                <a:spcPts val="0"/>
              </a:spcBef>
              <a:spcAft>
                <a:spcPts val="0"/>
              </a:spcAft>
              <a:buClr>
                <a:schemeClr val="lt1"/>
              </a:buClr>
              <a:buSzPts val="3000"/>
              <a:buFont typeface="Taviraj"/>
              <a:buNone/>
              <a:defRPr>
                <a:solidFill>
                  <a:schemeClr val="lt1"/>
                </a:solidFill>
              </a:defRPr>
            </a:lvl3pPr>
            <a:lvl4pPr lvl="3">
              <a:spcBef>
                <a:spcPts val="0"/>
              </a:spcBef>
              <a:spcAft>
                <a:spcPts val="0"/>
              </a:spcAft>
              <a:buClr>
                <a:schemeClr val="lt1"/>
              </a:buClr>
              <a:buSzPts val="3000"/>
              <a:buFont typeface="Taviraj"/>
              <a:buNone/>
              <a:defRPr>
                <a:solidFill>
                  <a:schemeClr val="lt1"/>
                </a:solidFill>
              </a:defRPr>
            </a:lvl4pPr>
            <a:lvl5pPr lvl="4">
              <a:spcBef>
                <a:spcPts val="0"/>
              </a:spcBef>
              <a:spcAft>
                <a:spcPts val="0"/>
              </a:spcAft>
              <a:buClr>
                <a:schemeClr val="lt1"/>
              </a:buClr>
              <a:buSzPts val="3000"/>
              <a:buFont typeface="Taviraj"/>
              <a:buNone/>
              <a:defRPr>
                <a:solidFill>
                  <a:schemeClr val="lt1"/>
                </a:solidFill>
              </a:defRPr>
            </a:lvl5pPr>
            <a:lvl6pPr lvl="5">
              <a:spcBef>
                <a:spcPts val="0"/>
              </a:spcBef>
              <a:spcAft>
                <a:spcPts val="0"/>
              </a:spcAft>
              <a:buClr>
                <a:schemeClr val="lt1"/>
              </a:buClr>
              <a:buSzPts val="3000"/>
              <a:buFont typeface="Taviraj"/>
              <a:buNone/>
              <a:defRPr>
                <a:solidFill>
                  <a:schemeClr val="lt1"/>
                </a:solidFill>
              </a:defRPr>
            </a:lvl6pPr>
            <a:lvl7pPr lvl="6">
              <a:spcBef>
                <a:spcPts val="0"/>
              </a:spcBef>
              <a:spcAft>
                <a:spcPts val="0"/>
              </a:spcAft>
              <a:buClr>
                <a:schemeClr val="lt1"/>
              </a:buClr>
              <a:buSzPts val="3000"/>
              <a:buFont typeface="Taviraj"/>
              <a:buNone/>
              <a:defRPr>
                <a:solidFill>
                  <a:schemeClr val="lt1"/>
                </a:solidFill>
              </a:defRPr>
            </a:lvl7pPr>
            <a:lvl8pPr lvl="7">
              <a:spcBef>
                <a:spcPts val="0"/>
              </a:spcBef>
              <a:spcAft>
                <a:spcPts val="0"/>
              </a:spcAft>
              <a:buClr>
                <a:schemeClr val="lt1"/>
              </a:buClr>
              <a:buSzPts val="3000"/>
              <a:buFont typeface="Taviraj"/>
              <a:buNone/>
              <a:defRPr>
                <a:solidFill>
                  <a:schemeClr val="lt1"/>
                </a:solidFill>
              </a:defRPr>
            </a:lvl8pPr>
            <a:lvl9pPr lvl="8">
              <a:spcBef>
                <a:spcPts val="0"/>
              </a:spcBef>
              <a:spcAft>
                <a:spcPts val="0"/>
              </a:spcAft>
              <a:buClr>
                <a:schemeClr val="lt1"/>
              </a:buClr>
              <a:buSzPts val="3000"/>
              <a:buFont typeface="Taviraj"/>
              <a:buNone/>
              <a:defRPr>
                <a:solidFill>
                  <a:schemeClr val="lt1"/>
                </a:solidFill>
              </a:defRPr>
            </a:lvl9pPr>
          </a:lstStyle>
          <a:p>
            <a:endParaRPr/>
          </a:p>
        </p:txBody>
      </p:sp>
      <p:sp>
        <p:nvSpPr>
          <p:cNvPr id="311" name="Google Shape;311;p35"/>
          <p:cNvSpPr txBox="1">
            <a:spLocks noGrp="1"/>
          </p:cNvSpPr>
          <p:nvPr>
            <p:ph type="title" idx="3"/>
          </p:nvPr>
        </p:nvSpPr>
        <p:spPr>
          <a:xfrm>
            <a:off x="2813700" y="278225"/>
            <a:ext cx="6010200" cy="19353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None/>
              <a:defRPr sz="4400"/>
            </a:lvl1pPr>
            <a:lvl2pPr lvl="1">
              <a:lnSpc>
                <a:spcPct val="90000"/>
              </a:lnSpc>
              <a:spcBef>
                <a:spcPts val="0"/>
              </a:spcBef>
              <a:spcAft>
                <a:spcPts val="0"/>
              </a:spcAft>
              <a:buNone/>
              <a:defRPr sz="4400"/>
            </a:lvl2pPr>
            <a:lvl3pPr lvl="2">
              <a:lnSpc>
                <a:spcPct val="90000"/>
              </a:lnSpc>
              <a:spcBef>
                <a:spcPts val="0"/>
              </a:spcBef>
              <a:spcAft>
                <a:spcPts val="0"/>
              </a:spcAft>
              <a:buNone/>
              <a:defRPr sz="4400"/>
            </a:lvl3pPr>
            <a:lvl4pPr lvl="3">
              <a:lnSpc>
                <a:spcPct val="90000"/>
              </a:lnSpc>
              <a:spcBef>
                <a:spcPts val="0"/>
              </a:spcBef>
              <a:spcAft>
                <a:spcPts val="0"/>
              </a:spcAft>
              <a:buNone/>
              <a:defRPr sz="4400"/>
            </a:lvl4pPr>
            <a:lvl5pPr lvl="4">
              <a:lnSpc>
                <a:spcPct val="90000"/>
              </a:lnSpc>
              <a:spcBef>
                <a:spcPts val="0"/>
              </a:spcBef>
              <a:spcAft>
                <a:spcPts val="0"/>
              </a:spcAft>
              <a:buNone/>
              <a:defRPr sz="4400"/>
            </a:lvl5pPr>
            <a:lvl6pPr lvl="5">
              <a:lnSpc>
                <a:spcPct val="90000"/>
              </a:lnSpc>
              <a:spcBef>
                <a:spcPts val="0"/>
              </a:spcBef>
              <a:spcAft>
                <a:spcPts val="0"/>
              </a:spcAft>
              <a:buNone/>
              <a:defRPr sz="4400"/>
            </a:lvl6pPr>
            <a:lvl7pPr lvl="6">
              <a:lnSpc>
                <a:spcPct val="90000"/>
              </a:lnSpc>
              <a:spcBef>
                <a:spcPts val="0"/>
              </a:spcBef>
              <a:spcAft>
                <a:spcPts val="0"/>
              </a:spcAft>
              <a:buNone/>
              <a:defRPr sz="4400"/>
            </a:lvl7pPr>
            <a:lvl8pPr lvl="7">
              <a:lnSpc>
                <a:spcPct val="90000"/>
              </a:lnSpc>
              <a:spcBef>
                <a:spcPts val="0"/>
              </a:spcBef>
              <a:spcAft>
                <a:spcPts val="0"/>
              </a:spcAft>
              <a:buNone/>
              <a:defRPr sz="4400"/>
            </a:lvl8pPr>
            <a:lvl9pPr lvl="8">
              <a:lnSpc>
                <a:spcPct val="90000"/>
              </a:lnSpc>
              <a:spcBef>
                <a:spcPts val="0"/>
              </a:spcBef>
              <a:spcAft>
                <a:spcPts val="0"/>
              </a:spcAft>
              <a:buNone/>
              <a:defRPr sz="4400"/>
            </a:lvl9pPr>
          </a:lstStyle>
          <a:p>
            <a:endParaRPr/>
          </a:p>
        </p:txBody>
      </p:sp>
      <p:sp>
        <p:nvSpPr>
          <p:cNvPr id="312" name="Google Shape;312;p35"/>
          <p:cNvSpPr>
            <a:spLocks noGrp="1"/>
          </p:cNvSpPr>
          <p:nvPr>
            <p:ph type="pic" idx="4"/>
          </p:nvPr>
        </p:nvSpPr>
        <p:spPr>
          <a:xfrm>
            <a:off x="6017975" y="2571725"/>
            <a:ext cx="2805900" cy="2112000"/>
          </a:xfrm>
          <a:prstGeom prst="rect">
            <a:avLst/>
          </a:prstGeom>
          <a:noFill/>
          <a:ln>
            <a:noFill/>
          </a:ln>
        </p:spPr>
      </p:sp>
      <p:sp>
        <p:nvSpPr>
          <p:cNvPr id="313" name="Google Shape;313;p35"/>
          <p:cNvSpPr txBox="1">
            <a:spLocks noGrp="1"/>
          </p:cNvSpPr>
          <p:nvPr>
            <p:ph type="body" idx="5"/>
          </p:nvPr>
        </p:nvSpPr>
        <p:spPr>
          <a:xfrm>
            <a:off x="2908850" y="3998825"/>
            <a:ext cx="2030100" cy="684900"/>
          </a:xfrm>
          <a:prstGeom prst="rect">
            <a:avLst/>
          </a:prstGeom>
        </p:spPr>
        <p:txBody>
          <a:bodyPr spcFirstLastPara="1" wrap="square" lIns="0" tIns="0" rIns="0" bIns="0" anchor="b" anchorCtr="0">
            <a:noAutofit/>
          </a:bodyPr>
          <a:lstStyle>
            <a:lvl1pPr marL="457200" lvl="0" indent="-292100">
              <a:lnSpc>
                <a:spcPct val="115000"/>
              </a:lnSpc>
              <a:spcBef>
                <a:spcPts val="0"/>
              </a:spcBef>
              <a:spcAft>
                <a:spcPts val="0"/>
              </a:spcAft>
              <a:buClr>
                <a:schemeClr val="dk1"/>
              </a:buClr>
              <a:buSzPts val="1000"/>
              <a:buFont typeface="Inter Light"/>
              <a:buChar char="●"/>
              <a:defRPr sz="1000">
                <a:solidFill>
                  <a:schemeClr val="dk1"/>
                </a:solidFill>
              </a:defRPr>
            </a:lvl1pPr>
            <a:lvl2pPr marL="914400" lvl="1" indent="-292100">
              <a:lnSpc>
                <a:spcPct val="115000"/>
              </a:lnSpc>
              <a:spcBef>
                <a:spcPts val="800"/>
              </a:spcBef>
              <a:spcAft>
                <a:spcPts val="0"/>
              </a:spcAft>
              <a:buClr>
                <a:schemeClr val="dk1"/>
              </a:buClr>
              <a:buSzPts val="1000"/>
              <a:buFont typeface="Inter Light"/>
              <a:buChar char="○"/>
              <a:defRPr sz="1000">
                <a:solidFill>
                  <a:schemeClr val="dk1"/>
                </a:solidFill>
              </a:defRPr>
            </a:lvl2pPr>
            <a:lvl3pPr marL="1371600" lvl="2" indent="-292100">
              <a:lnSpc>
                <a:spcPct val="115000"/>
              </a:lnSpc>
              <a:spcBef>
                <a:spcPts val="800"/>
              </a:spcBef>
              <a:spcAft>
                <a:spcPts val="0"/>
              </a:spcAft>
              <a:buClr>
                <a:schemeClr val="dk1"/>
              </a:buClr>
              <a:buSzPts val="1000"/>
              <a:buFont typeface="Inter Light"/>
              <a:buChar char="■"/>
              <a:defRPr sz="1000">
                <a:solidFill>
                  <a:schemeClr val="dk1"/>
                </a:solidFill>
              </a:defRPr>
            </a:lvl3pPr>
            <a:lvl4pPr marL="1828800" lvl="3" indent="-292100">
              <a:lnSpc>
                <a:spcPct val="115000"/>
              </a:lnSpc>
              <a:spcBef>
                <a:spcPts val="800"/>
              </a:spcBef>
              <a:spcAft>
                <a:spcPts val="0"/>
              </a:spcAft>
              <a:buClr>
                <a:schemeClr val="dk1"/>
              </a:buClr>
              <a:buSzPts val="1000"/>
              <a:buFont typeface="Inter Light"/>
              <a:buChar char="●"/>
              <a:defRPr sz="1000">
                <a:solidFill>
                  <a:schemeClr val="dk1"/>
                </a:solidFill>
              </a:defRPr>
            </a:lvl4pPr>
            <a:lvl5pPr marL="2286000" lvl="4" indent="-292100">
              <a:lnSpc>
                <a:spcPct val="115000"/>
              </a:lnSpc>
              <a:spcBef>
                <a:spcPts val="800"/>
              </a:spcBef>
              <a:spcAft>
                <a:spcPts val="0"/>
              </a:spcAft>
              <a:buClr>
                <a:schemeClr val="dk1"/>
              </a:buClr>
              <a:buSzPts val="1000"/>
              <a:buFont typeface="Inter Light"/>
              <a:buChar char="○"/>
              <a:defRPr sz="1000">
                <a:solidFill>
                  <a:schemeClr val="dk1"/>
                </a:solidFill>
              </a:defRPr>
            </a:lvl5pPr>
            <a:lvl6pPr marL="2743200" lvl="5" indent="-292100">
              <a:lnSpc>
                <a:spcPct val="115000"/>
              </a:lnSpc>
              <a:spcBef>
                <a:spcPts val="800"/>
              </a:spcBef>
              <a:spcAft>
                <a:spcPts val="0"/>
              </a:spcAft>
              <a:buClr>
                <a:schemeClr val="dk1"/>
              </a:buClr>
              <a:buSzPts val="1000"/>
              <a:buFont typeface="Inter Light"/>
              <a:buChar char="■"/>
              <a:defRPr sz="1000">
                <a:solidFill>
                  <a:schemeClr val="dk1"/>
                </a:solidFill>
              </a:defRPr>
            </a:lvl6pPr>
            <a:lvl7pPr marL="3200400" lvl="6" indent="-292100">
              <a:lnSpc>
                <a:spcPct val="115000"/>
              </a:lnSpc>
              <a:spcBef>
                <a:spcPts val="800"/>
              </a:spcBef>
              <a:spcAft>
                <a:spcPts val="0"/>
              </a:spcAft>
              <a:buClr>
                <a:schemeClr val="dk1"/>
              </a:buClr>
              <a:buSzPts val="1000"/>
              <a:buFont typeface="Inter Light"/>
              <a:buChar char="●"/>
              <a:defRPr sz="1000">
                <a:solidFill>
                  <a:schemeClr val="dk1"/>
                </a:solidFill>
              </a:defRPr>
            </a:lvl7pPr>
            <a:lvl8pPr marL="3657600" lvl="7" indent="-292100">
              <a:lnSpc>
                <a:spcPct val="115000"/>
              </a:lnSpc>
              <a:spcBef>
                <a:spcPts val="800"/>
              </a:spcBef>
              <a:spcAft>
                <a:spcPts val="0"/>
              </a:spcAft>
              <a:buClr>
                <a:schemeClr val="dk1"/>
              </a:buClr>
              <a:buSzPts val="1000"/>
              <a:buFont typeface="Inter Light"/>
              <a:buChar char="○"/>
              <a:defRPr sz="1000">
                <a:solidFill>
                  <a:schemeClr val="dk1"/>
                </a:solidFill>
              </a:defRPr>
            </a:lvl8pPr>
            <a:lvl9pPr marL="4114800" lvl="8" indent="-292100">
              <a:lnSpc>
                <a:spcPct val="115000"/>
              </a:lnSpc>
              <a:spcBef>
                <a:spcPts val="800"/>
              </a:spcBef>
              <a:spcAft>
                <a:spcPts val="800"/>
              </a:spcAft>
              <a:buClr>
                <a:schemeClr val="dk1"/>
              </a:buClr>
              <a:buSzPts val="1000"/>
              <a:buFont typeface="Inter Light"/>
              <a:buChar char="■"/>
              <a:defRPr sz="1000">
                <a:solidFill>
                  <a:schemeClr val="dk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4"/>
        <p:cNvGrpSpPr/>
        <p:nvPr/>
      </p:nvGrpSpPr>
      <p:grpSpPr>
        <a:xfrm>
          <a:off x="0" y="0"/>
          <a:ext cx="0" cy="0"/>
          <a:chOff x="0" y="0"/>
          <a:chExt cx="0" cy="0"/>
        </a:xfrm>
      </p:grpSpPr>
      <p:sp>
        <p:nvSpPr>
          <p:cNvPr id="315" name="Google Shape;315;p3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16" name="Google Shape;316;p3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17"/>
        <p:cNvGrpSpPr/>
        <p:nvPr/>
      </p:nvGrpSpPr>
      <p:grpSpPr>
        <a:xfrm>
          <a:off x="0" y="0"/>
          <a:ext cx="0" cy="0"/>
          <a:chOff x="0" y="0"/>
          <a:chExt cx="0" cy="0"/>
        </a:xfrm>
      </p:grpSpPr>
      <p:sp>
        <p:nvSpPr>
          <p:cNvPr id="318" name="Google Shape;318;p3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319"/>
        <p:cNvGrpSpPr/>
        <p:nvPr/>
      </p:nvGrpSpPr>
      <p:grpSpPr>
        <a:xfrm>
          <a:off x="0" y="0"/>
          <a:ext cx="0" cy="0"/>
          <a:chOff x="0" y="0"/>
          <a:chExt cx="0" cy="0"/>
        </a:xfrm>
      </p:grpSpPr>
      <p:sp>
        <p:nvSpPr>
          <p:cNvPr id="320" name="Google Shape;320;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1" name="Google Shape;321;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322"/>
        <p:cNvGrpSpPr/>
        <p:nvPr/>
      </p:nvGrpSpPr>
      <p:grpSpPr>
        <a:xfrm>
          <a:off x="0" y="0"/>
          <a:ext cx="0" cy="0"/>
          <a:chOff x="0" y="0"/>
          <a:chExt cx="0" cy="0"/>
        </a:xfrm>
      </p:grpSpPr>
      <p:sp>
        <p:nvSpPr>
          <p:cNvPr id="323" name="Google Shape;32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4" name="Google Shape;324;p3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5" name="Google Shape;325;p3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sz="1200"/>
            </a:lvl2pPr>
            <a:lvl3pPr marL="1371600" lvl="2" indent="-304800">
              <a:spcBef>
                <a:spcPts val="800"/>
              </a:spcBef>
              <a:spcAft>
                <a:spcPts val="0"/>
              </a:spcAft>
              <a:buSzPts val="1200"/>
              <a:buChar char="■"/>
              <a:defRPr sz="1200"/>
            </a:lvl3pPr>
            <a:lvl4pPr marL="1828800" lvl="3" indent="-304800">
              <a:spcBef>
                <a:spcPts val="800"/>
              </a:spcBef>
              <a:spcAft>
                <a:spcPts val="0"/>
              </a:spcAft>
              <a:buSzPts val="1200"/>
              <a:buChar char="●"/>
              <a:defRPr sz="1200"/>
            </a:lvl4pPr>
            <a:lvl5pPr marL="2286000" lvl="4" indent="-304800">
              <a:spcBef>
                <a:spcPts val="800"/>
              </a:spcBef>
              <a:spcAft>
                <a:spcPts val="0"/>
              </a:spcAft>
              <a:buSzPts val="1200"/>
              <a:buChar char="○"/>
              <a:defRPr sz="1200"/>
            </a:lvl5pPr>
            <a:lvl6pPr marL="2743200" lvl="5" indent="-304800">
              <a:spcBef>
                <a:spcPts val="800"/>
              </a:spcBef>
              <a:spcAft>
                <a:spcPts val="0"/>
              </a:spcAft>
              <a:buSzPts val="1200"/>
              <a:buChar char="■"/>
              <a:defRPr sz="1200"/>
            </a:lvl6pPr>
            <a:lvl7pPr marL="3200400" lvl="6" indent="-304800">
              <a:spcBef>
                <a:spcPts val="800"/>
              </a:spcBef>
              <a:spcAft>
                <a:spcPts val="0"/>
              </a:spcAft>
              <a:buSzPts val="1200"/>
              <a:buChar char="●"/>
              <a:defRPr sz="1200"/>
            </a:lvl7pPr>
            <a:lvl8pPr marL="3657600" lvl="7" indent="-304800">
              <a:spcBef>
                <a:spcPts val="800"/>
              </a:spcBef>
              <a:spcAft>
                <a:spcPts val="0"/>
              </a:spcAft>
              <a:buSzPts val="1200"/>
              <a:buChar char="○"/>
              <a:defRPr sz="1200"/>
            </a:lvl8pPr>
            <a:lvl9pPr marL="4114800" lvl="8" indent="-304800">
              <a:spcBef>
                <a:spcPts val="800"/>
              </a:spcBef>
              <a:spcAft>
                <a:spcPts val="800"/>
              </a:spcAft>
              <a:buSzPts val="1200"/>
              <a:buChar char="■"/>
              <a:defRPr sz="12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26"/>
        <p:cNvGrpSpPr/>
        <p:nvPr/>
      </p:nvGrpSpPr>
      <p:grpSpPr>
        <a:xfrm>
          <a:off x="0" y="0"/>
          <a:ext cx="0" cy="0"/>
          <a:chOff x="0" y="0"/>
          <a:chExt cx="0" cy="0"/>
        </a:xfrm>
      </p:grpSpPr>
      <p:sp>
        <p:nvSpPr>
          <p:cNvPr id="327" name="Google Shape;327;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8"/>
        <p:cNvGrpSpPr/>
        <p:nvPr/>
      </p:nvGrpSpPr>
      <p:grpSpPr>
        <a:xfrm>
          <a:off x="0" y="0"/>
          <a:ext cx="0" cy="0"/>
          <a:chOff x="0" y="0"/>
          <a:chExt cx="0" cy="0"/>
        </a:xfrm>
      </p:grpSpPr>
      <p:sp>
        <p:nvSpPr>
          <p:cNvPr id="329" name="Google Shape;329;p4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0" name="Google Shape;330;p4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1"/>
        <p:cNvGrpSpPr/>
        <p:nvPr/>
      </p:nvGrpSpPr>
      <p:grpSpPr>
        <a:xfrm>
          <a:off x="0" y="0"/>
          <a:ext cx="0" cy="0"/>
          <a:chOff x="0" y="0"/>
          <a:chExt cx="0" cy="0"/>
        </a:xfrm>
      </p:grpSpPr>
      <p:sp>
        <p:nvSpPr>
          <p:cNvPr id="332" name="Google Shape;332;p4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3"/>
        <p:cNvGrpSpPr/>
        <p:nvPr/>
      </p:nvGrpSpPr>
      <p:grpSpPr>
        <a:xfrm>
          <a:off x="0" y="0"/>
          <a:ext cx="0" cy="0"/>
          <a:chOff x="0" y="0"/>
          <a:chExt cx="0" cy="0"/>
        </a:xfrm>
      </p:grpSpPr>
      <p:sp>
        <p:nvSpPr>
          <p:cNvPr id="334" name="Google Shape;334;p4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5" name="Google Shape;335;p4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336" name="Google Shape;336;p4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7"/>
        <p:cNvGrpSpPr/>
        <p:nvPr/>
      </p:nvGrpSpPr>
      <p:grpSpPr>
        <a:xfrm>
          <a:off x="0" y="0"/>
          <a:ext cx="0" cy="0"/>
          <a:chOff x="0" y="0"/>
          <a:chExt cx="0" cy="0"/>
        </a:xfrm>
      </p:grpSpPr>
      <p:sp>
        <p:nvSpPr>
          <p:cNvPr id="338" name="Google Shape;338;p4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100"/>
              <a:buNone/>
              <a:defRPr/>
            </a:lvl1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39"/>
        <p:cNvGrpSpPr/>
        <p:nvPr/>
      </p:nvGrpSpPr>
      <p:grpSpPr>
        <a:xfrm>
          <a:off x="0" y="0"/>
          <a:ext cx="0" cy="0"/>
          <a:chOff x="0" y="0"/>
          <a:chExt cx="0" cy="0"/>
        </a:xfrm>
      </p:grpSpPr>
      <p:sp>
        <p:nvSpPr>
          <p:cNvPr id="340" name="Google Shape;340;p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41" name="Google Shape;341;p4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2"/>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43"/>
        <p:cNvGrpSpPr/>
        <p:nvPr/>
      </p:nvGrpSpPr>
      <p:grpSpPr>
        <a:xfrm>
          <a:off x="0" y="0"/>
          <a:ext cx="0" cy="0"/>
          <a:chOff x="0" y="0"/>
          <a:chExt cx="0" cy="0"/>
        </a:xfrm>
      </p:grpSpPr>
      <p:sp>
        <p:nvSpPr>
          <p:cNvPr id="344" name="Google Shape;344;p47"/>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45" name="Google Shape;345;p47"/>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46" name="Google Shape;346;p47"/>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47" name="Google Shape;347;p47"/>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48" name="Google Shape;348;p47"/>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49" name="Google Shape;349;p47"/>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50" name="Google Shape;350;p47"/>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53" name="Google Shape;353;p48"/>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spAutoFit/>
          </a:bodyPr>
          <a:lstStyle>
            <a:lvl1pPr marL="457200" lvl="0" indent="-298450">
              <a:spcBef>
                <a:spcPts val="0"/>
              </a:spcBef>
              <a:spcAft>
                <a:spcPts val="0"/>
              </a:spcAft>
              <a:buSzPts val="1100"/>
              <a:buChar char="●"/>
              <a:defRPr/>
            </a:lvl1pPr>
            <a:lvl2pPr marL="914400" lvl="1" indent="-298450">
              <a:spcBef>
                <a:spcPts val="800"/>
              </a:spcBef>
              <a:spcAft>
                <a:spcPts val="0"/>
              </a:spcAft>
              <a:buSzPts val="1100"/>
              <a:buChar char="○"/>
              <a:defRPr/>
            </a:lvl2pPr>
            <a:lvl3pPr marL="1371600" lvl="2" indent="-298450">
              <a:spcBef>
                <a:spcPts val="800"/>
              </a:spcBef>
              <a:spcAft>
                <a:spcPts val="0"/>
              </a:spcAft>
              <a:buSzPts val="1100"/>
              <a:buChar char="■"/>
              <a:defRPr/>
            </a:lvl3pPr>
            <a:lvl4pPr marL="1828800" lvl="3" indent="-298450">
              <a:spcBef>
                <a:spcPts val="800"/>
              </a:spcBef>
              <a:spcAft>
                <a:spcPts val="0"/>
              </a:spcAft>
              <a:buSzPts val="1100"/>
              <a:buChar char="●"/>
              <a:defRPr/>
            </a:lvl4pPr>
            <a:lvl5pPr marL="2286000" lvl="4" indent="-298450">
              <a:spcBef>
                <a:spcPts val="800"/>
              </a:spcBef>
              <a:spcAft>
                <a:spcPts val="0"/>
              </a:spcAft>
              <a:buSzPts val="1100"/>
              <a:buChar char="○"/>
              <a:defRPr/>
            </a:lvl5pPr>
            <a:lvl6pPr marL="2743200" lvl="5" indent="-298450">
              <a:spcBef>
                <a:spcPts val="800"/>
              </a:spcBef>
              <a:spcAft>
                <a:spcPts val="0"/>
              </a:spcAft>
              <a:buSzPts val="1100"/>
              <a:buChar char="■"/>
              <a:defRPr/>
            </a:lvl6pPr>
            <a:lvl7pPr marL="3200400" lvl="6" indent="-298450">
              <a:spcBef>
                <a:spcPts val="800"/>
              </a:spcBef>
              <a:spcAft>
                <a:spcPts val="0"/>
              </a:spcAft>
              <a:buSzPts val="1100"/>
              <a:buChar char="●"/>
              <a:defRPr/>
            </a:lvl7pPr>
            <a:lvl8pPr marL="3657600" lvl="7" indent="-298450">
              <a:spcBef>
                <a:spcPts val="800"/>
              </a:spcBef>
              <a:spcAft>
                <a:spcPts val="0"/>
              </a:spcAft>
              <a:buSzPts val="1100"/>
              <a:buChar char="○"/>
              <a:defRPr/>
            </a:lvl8pPr>
            <a:lvl9pPr marL="4114800" lvl="8" indent="-298450">
              <a:spcBef>
                <a:spcPts val="800"/>
              </a:spcBef>
              <a:spcAft>
                <a:spcPts val="800"/>
              </a:spcAft>
              <a:buSzPts val="1100"/>
              <a:buChar char="■"/>
              <a:defRPr/>
            </a:lvl9pPr>
          </a:lstStyle>
          <a:p>
            <a:endParaRPr/>
          </a:p>
        </p:txBody>
      </p:sp>
      <p:sp>
        <p:nvSpPr>
          <p:cNvPr id="354" name="Google Shape;354;p48"/>
          <p:cNvSpPr>
            <a:spLocks noGrp="1"/>
          </p:cNvSpPr>
          <p:nvPr>
            <p:ph type="pic" idx="2"/>
          </p:nvPr>
        </p:nvSpPr>
        <p:spPr>
          <a:xfrm>
            <a:off x="4992024" y="1152775"/>
            <a:ext cx="3840300" cy="34164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355"/>
        <p:cNvGrpSpPr/>
        <p:nvPr/>
      </p:nvGrpSpPr>
      <p:grpSpPr>
        <a:xfrm>
          <a:off x="0" y="0"/>
          <a:ext cx="0" cy="0"/>
          <a:chOff x="0" y="0"/>
          <a:chExt cx="0" cy="0"/>
        </a:xfrm>
      </p:grpSpPr>
      <p:sp>
        <p:nvSpPr>
          <p:cNvPr id="356" name="Google Shape;356;p49"/>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57" name="Google Shape;357;p49"/>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spAutoFit/>
          </a:bodyPr>
          <a:lstStyle>
            <a:lvl1pPr marL="457200" lvl="0" indent="-298450">
              <a:spcBef>
                <a:spcPts val="0"/>
              </a:spcBef>
              <a:spcAft>
                <a:spcPts val="0"/>
              </a:spcAft>
              <a:buSzPts val="1100"/>
              <a:buChar char="●"/>
              <a:defRPr/>
            </a:lvl1pPr>
            <a:lvl2pPr marL="914400" lvl="1" indent="-298450">
              <a:spcBef>
                <a:spcPts val="800"/>
              </a:spcBef>
              <a:spcAft>
                <a:spcPts val="0"/>
              </a:spcAft>
              <a:buSzPts val="1100"/>
              <a:buChar char="○"/>
              <a:defRPr/>
            </a:lvl2pPr>
            <a:lvl3pPr marL="1371600" lvl="2" indent="-298450">
              <a:spcBef>
                <a:spcPts val="800"/>
              </a:spcBef>
              <a:spcAft>
                <a:spcPts val="0"/>
              </a:spcAft>
              <a:buSzPts val="1100"/>
              <a:buChar char="■"/>
              <a:defRPr/>
            </a:lvl3pPr>
            <a:lvl4pPr marL="1828800" lvl="3" indent="-298450">
              <a:spcBef>
                <a:spcPts val="800"/>
              </a:spcBef>
              <a:spcAft>
                <a:spcPts val="0"/>
              </a:spcAft>
              <a:buSzPts val="1100"/>
              <a:buChar char="●"/>
              <a:defRPr/>
            </a:lvl4pPr>
            <a:lvl5pPr marL="2286000" lvl="4" indent="-298450">
              <a:spcBef>
                <a:spcPts val="800"/>
              </a:spcBef>
              <a:spcAft>
                <a:spcPts val="0"/>
              </a:spcAft>
              <a:buSzPts val="1100"/>
              <a:buChar char="○"/>
              <a:defRPr/>
            </a:lvl5pPr>
            <a:lvl6pPr marL="2743200" lvl="5" indent="-298450">
              <a:spcBef>
                <a:spcPts val="800"/>
              </a:spcBef>
              <a:spcAft>
                <a:spcPts val="0"/>
              </a:spcAft>
              <a:buSzPts val="1100"/>
              <a:buChar char="■"/>
              <a:defRPr/>
            </a:lvl6pPr>
            <a:lvl7pPr marL="3200400" lvl="6" indent="-298450">
              <a:spcBef>
                <a:spcPts val="800"/>
              </a:spcBef>
              <a:spcAft>
                <a:spcPts val="0"/>
              </a:spcAft>
              <a:buSzPts val="1100"/>
              <a:buChar char="●"/>
              <a:defRPr/>
            </a:lvl7pPr>
            <a:lvl8pPr marL="3657600" lvl="7" indent="-298450">
              <a:spcBef>
                <a:spcPts val="800"/>
              </a:spcBef>
              <a:spcAft>
                <a:spcPts val="0"/>
              </a:spcAft>
              <a:buSzPts val="1100"/>
              <a:buChar char="○"/>
              <a:defRPr/>
            </a:lvl8pPr>
            <a:lvl9pPr marL="4114800" lvl="8" indent="-298450">
              <a:spcBef>
                <a:spcPts val="800"/>
              </a:spcBef>
              <a:spcAft>
                <a:spcPts val="800"/>
              </a:spcAft>
              <a:buSzPts val="1100"/>
              <a:buChar char="■"/>
              <a:defRPr/>
            </a:lvl9pPr>
          </a:lstStyle>
          <a:p>
            <a:endParaRPr/>
          </a:p>
        </p:txBody>
      </p:sp>
      <p:sp>
        <p:nvSpPr>
          <p:cNvPr id="358" name="Google Shape;358;p49"/>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59" name="Google Shape;359;p49"/>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0" name="Google Shape;360;p49"/>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361"/>
        <p:cNvGrpSpPr/>
        <p:nvPr/>
      </p:nvGrpSpPr>
      <p:grpSpPr>
        <a:xfrm>
          <a:off x="0" y="0"/>
          <a:ext cx="0" cy="0"/>
          <a:chOff x="0" y="0"/>
          <a:chExt cx="0" cy="0"/>
        </a:xfrm>
      </p:grpSpPr>
      <p:sp>
        <p:nvSpPr>
          <p:cNvPr id="362" name="Google Shape;362;p50"/>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spAutoFit/>
          </a:bodyPr>
          <a:lstStyle>
            <a:lvl1pPr marL="457200" lvl="0" indent="-298450">
              <a:spcBef>
                <a:spcPts val="0"/>
              </a:spcBef>
              <a:spcAft>
                <a:spcPts val="0"/>
              </a:spcAft>
              <a:buSzPts val="1100"/>
              <a:buChar char="●"/>
              <a:defRPr/>
            </a:lvl1pPr>
            <a:lvl2pPr marL="914400" lvl="1" indent="-298450">
              <a:spcBef>
                <a:spcPts val="800"/>
              </a:spcBef>
              <a:spcAft>
                <a:spcPts val="0"/>
              </a:spcAft>
              <a:buSzPts val="1100"/>
              <a:buChar char="○"/>
              <a:defRPr/>
            </a:lvl2pPr>
            <a:lvl3pPr marL="1371600" lvl="2" indent="-298450">
              <a:spcBef>
                <a:spcPts val="800"/>
              </a:spcBef>
              <a:spcAft>
                <a:spcPts val="0"/>
              </a:spcAft>
              <a:buSzPts val="1100"/>
              <a:buChar char="■"/>
              <a:defRPr/>
            </a:lvl3pPr>
            <a:lvl4pPr marL="1828800" lvl="3" indent="-298450">
              <a:spcBef>
                <a:spcPts val="800"/>
              </a:spcBef>
              <a:spcAft>
                <a:spcPts val="0"/>
              </a:spcAft>
              <a:buSzPts val="1100"/>
              <a:buChar char="●"/>
              <a:defRPr/>
            </a:lvl4pPr>
            <a:lvl5pPr marL="2286000" lvl="4" indent="-298450">
              <a:spcBef>
                <a:spcPts val="800"/>
              </a:spcBef>
              <a:spcAft>
                <a:spcPts val="0"/>
              </a:spcAft>
              <a:buSzPts val="1100"/>
              <a:buChar char="○"/>
              <a:defRPr/>
            </a:lvl5pPr>
            <a:lvl6pPr marL="2743200" lvl="5" indent="-298450">
              <a:spcBef>
                <a:spcPts val="800"/>
              </a:spcBef>
              <a:spcAft>
                <a:spcPts val="0"/>
              </a:spcAft>
              <a:buSzPts val="1100"/>
              <a:buChar char="■"/>
              <a:defRPr/>
            </a:lvl6pPr>
            <a:lvl7pPr marL="3200400" lvl="6" indent="-298450">
              <a:spcBef>
                <a:spcPts val="800"/>
              </a:spcBef>
              <a:spcAft>
                <a:spcPts val="0"/>
              </a:spcAft>
              <a:buSzPts val="1100"/>
              <a:buChar char="●"/>
              <a:defRPr/>
            </a:lvl7pPr>
            <a:lvl8pPr marL="3657600" lvl="7" indent="-298450">
              <a:spcBef>
                <a:spcPts val="800"/>
              </a:spcBef>
              <a:spcAft>
                <a:spcPts val="0"/>
              </a:spcAft>
              <a:buSzPts val="1100"/>
              <a:buChar char="○"/>
              <a:defRPr/>
            </a:lvl8pPr>
            <a:lvl9pPr marL="4114800" lvl="8" indent="-298450">
              <a:spcBef>
                <a:spcPts val="800"/>
              </a:spcBef>
              <a:spcAft>
                <a:spcPts val="800"/>
              </a:spcAft>
              <a:buSzPts val="1100"/>
              <a:buChar char="■"/>
              <a:defRPr/>
            </a:lvl9pPr>
          </a:lstStyle>
          <a:p>
            <a:endParaRPr/>
          </a:p>
        </p:txBody>
      </p:sp>
      <p:sp>
        <p:nvSpPr>
          <p:cNvPr id="363" name="Google Shape;363;p50"/>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64" name="Google Shape;364;p50"/>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5" name="Google Shape;365;p50"/>
          <p:cNvSpPr txBox="1">
            <a:spLocks noGrp="1"/>
          </p:cNvSpPr>
          <p:nvPr>
            <p:ph type="subTitle" idx="3"/>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6" name="Google Shape;366;p50"/>
          <p:cNvSpPr txBox="1">
            <a:spLocks noGrp="1"/>
          </p:cNvSpPr>
          <p:nvPr>
            <p:ph type="subTitle" idx="4"/>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7" name="Google Shape;367;p50"/>
          <p:cNvSpPr txBox="1">
            <a:spLocks noGrp="1"/>
          </p:cNvSpPr>
          <p:nvPr>
            <p:ph type="subTitle" idx="5"/>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8" name="Google Shape;368;p50"/>
          <p:cNvSpPr txBox="1">
            <a:spLocks noGrp="1"/>
          </p:cNvSpPr>
          <p:nvPr>
            <p:ph type="body" idx="6"/>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369"/>
        <p:cNvGrpSpPr/>
        <p:nvPr/>
      </p:nvGrpSpPr>
      <p:grpSpPr>
        <a:xfrm>
          <a:off x="0" y="0"/>
          <a:ext cx="0" cy="0"/>
          <a:chOff x="0" y="0"/>
          <a:chExt cx="0" cy="0"/>
        </a:xfrm>
      </p:grpSpPr>
      <p:sp>
        <p:nvSpPr>
          <p:cNvPr id="370" name="Google Shape;370;p51"/>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298450">
              <a:spcBef>
                <a:spcPts val="800"/>
              </a:spcBef>
              <a:spcAft>
                <a:spcPts val="0"/>
              </a:spcAft>
              <a:buSzPts val="1100"/>
              <a:buChar char="○"/>
              <a:defRPr/>
            </a:lvl2pPr>
            <a:lvl3pPr marL="1371600" lvl="2" indent="-298450">
              <a:spcBef>
                <a:spcPts val="800"/>
              </a:spcBef>
              <a:spcAft>
                <a:spcPts val="0"/>
              </a:spcAft>
              <a:buSzPts val="1100"/>
              <a:buChar char="■"/>
              <a:defRPr/>
            </a:lvl3pPr>
            <a:lvl4pPr marL="1828800" lvl="3" indent="-298450">
              <a:spcBef>
                <a:spcPts val="800"/>
              </a:spcBef>
              <a:spcAft>
                <a:spcPts val="0"/>
              </a:spcAft>
              <a:buSzPts val="1100"/>
              <a:buChar char="●"/>
              <a:defRPr/>
            </a:lvl4pPr>
            <a:lvl5pPr marL="2286000" lvl="4" indent="-298450">
              <a:spcBef>
                <a:spcPts val="800"/>
              </a:spcBef>
              <a:spcAft>
                <a:spcPts val="0"/>
              </a:spcAft>
              <a:buSzPts val="1100"/>
              <a:buChar char="○"/>
              <a:defRPr/>
            </a:lvl5pPr>
            <a:lvl6pPr marL="2743200" lvl="5" indent="-298450">
              <a:spcBef>
                <a:spcPts val="800"/>
              </a:spcBef>
              <a:spcAft>
                <a:spcPts val="0"/>
              </a:spcAft>
              <a:buSzPts val="1100"/>
              <a:buChar char="■"/>
              <a:defRPr/>
            </a:lvl6pPr>
            <a:lvl7pPr marL="3200400" lvl="6" indent="-298450">
              <a:spcBef>
                <a:spcPts val="800"/>
              </a:spcBef>
              <a:spcAft>
                <a:spcPts val="0"/>
              </a:spcAft>
              <a:buSzPts val="1100"/>
              <a:buChar char="●"/>
              <a:defRPr/>
            </a:lvl7pPr>
            <a:lvl8pPr marL="3657600" lvl="7" indent="-298450">
              <a:spcBef>
                <a:spcPts val="800"/>
              </a:spcBef>
              <a:spcAft>
                <a:spcPts val="0"/>
              </a:spcAft>
              <a:buSzPts val="1100"/>
              <a:buChar char="○"/>
              <a:defRPr/>
            </a:lvl8pPr>
            <a:lvl9pPr marL="4114800" lvl="8" indent="-298450">
              <a:spcBef>
                <a:spcPts val="800"/>
              </a:spcBef>
              <a:spcAft>
                <a:spcPts val="800"/>
              </a:spcAft>
              <a:buSzPts val="1100"/>
              <a:buChar char="■"/>
              <a:defRPr/>
            </a:lvl9pPr>
          </a:lstStyle>
          <a:p>
            <a:endParaRPr/>
          </a:p>
        </p:txBody>
      </p:sp>
      <p:sp>
        <p:nvSpPr>
          <p:cNvPr id="371" name="Google Shape;371;p51"/>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72" name="Google Shape;372;p51"/>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73" name="Google Shape;373;p51"/>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74" name="Google Shape;374;p51"/>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5" name="Google Shape;375;p51"/>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76" name="Google Shape;376;p51"/>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77" name="Google Shape;377;p51"/>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78" name="Google Shape;378;p51"/>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1" name="Google Shape;381;p52"/>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382"/>
        <p:cNvGrpSpPr/>
        <p:nvPr/>
      </p:nvGrpSpPr>
      <p:grpSpPr>
        <a:xfrm>
          <a:off x="0" y="0"/>
          <a:ext cx="0" cy="0"/>
          <a:chOff x="0" y="0"/>
          <a:chExt cx="0" cy="0"/>
        </a:xfrm>
      </p:grpSpPr>
      <p:sp>
        <p:nvSpPr>
          <p:cNvPr id="383" name="Google Shape;383;p53"/>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sz="1200"/>
            </a:lvl1pPr>
            <a:lvl2pPr marL="914400" lvl="1" indent="-304800">
              <a:spcBef>
                <a:spcPts val="800"/>
              </a:spcBef>
              <a:spcAft>
                <a:spcPts val="0"/>
              </a:spcAft>
              <a:buSzPts val="1200"/>
              <a:buChar char="○"/>
              <a:defRPr sz="1200"/>
            </a:lvl2pPr>
            <a:lvl3pPr marL="1371600" lvl="2" indent="-304800">
              <a:spcBef>
                <a:spcPts val="800"/>
              </a:spcBef>
              <a:spcAft>
                <a:spcPts val="0"/>
              </a:spcAft>
              <a:buSzPts val="1200"/>
              <a:buChar char="■"/>
              <a:defRPr sz="1200"/>
            </a:lvl3pPr>
            <a:lvl4pPr marL="1828800" lvl="3" indent="-304800">
              <a:spcBef>
                <a:spcPts val="800"/>
              </a:spcBef>
              <a:spcAft>
                <a:spcPts val="0"/>
              </a:spcAft>
              <a:buSzPts val="1200"/>
              <a:buChar char="●"/>
              <a:defRPr sz="1200"/>
            </a:lvl4pPr>
            <a:lvl5pPr marL="2286000" lvl="4" indent="-304800">
              <a:spcBef>
                <a:spcPts val="800"/>
              </a:spcBef>
              <a:spcAft>
                <a:spcPts val="0"/>
              </a:spcAft>
              <a:buSzPts val="1200"/>
              <a:buChar char="○"/>
              <a:defRPr sz="1200"/>
            </a:lvl5pPr>
            <a:lvl6pPr marL="2743200" lvl="5" indent="-304800">
              <a:spcBef>
                <a:spcPts val="800"/>
              </a:spcBef>
              <a:spcAft>
                <a:spcPts val="0"/>
              </a:spcAft>
              <a:buSzPts val="1200"/>
              <a:buChar char="■"/>
              <a:defRPr sz="1200"/>
            </a:lvl6pPr>
            <a:lvl7pPr marL="3200400" lvl="6" indent="-304800">
              <a:spcBef>
                <a:spcPts val="800"/>
              </a:spcBef>
              <a:spcAft>
                <a:spcPts val="0"/>
              </a:spcAft>
              <a:buSzPts val="1200"/>
              <a:buChar char="●"/>
              <a:defRPr sz="1200"/>
            </a:lvl7pPr>
            <a:lvl8pPr marL="3657600" lvl="7" indent="-304800">
              <a:spcBef>
                <a:spcPts val="800"/>
              </a:spcBef>
              <a:spcAft>
                <a:spcPts val="0"/>
              </a:spcAft>
              <a:buSzPts val="1200"/>
              <a:buChar char="○"/>
              <a:defRPr sz="1200"/>
            </a:lvl8pPr>
            <a:lvl9pPr marL="4114800" lvl="8" indent="-304800">
              <a:spcBef>
                <a:spcPts val="800"/>
              </a:spcBef>
              <a:spcAft>
                <a:spcPts val="800"/>
              </a:spcAft>
              <a:buSzPts val="1200"/>
              <a:buChar char="■"/>
              <a:defRPr sz="1200"/>
            </a:lvl9pPr>
          </a:lstStyle>
          <a:p>
            <a:endParaRPr/>
          </a:p>
        </p:txBody>
      </p:sp>
      <p:sp>
        <p:nvSpPr>
          <p:cNvPr id="384" name="Google Shape;384;p53"/>
          <p:cNvSpPr>
            <a:spLocks noGrp="1"/>
          </p:cNvSpPr>
          <p:nvPr>
            <p:ph type="pic" idx="2"/>
          </p:nvPr>
        </p:nvSpPr>
        <p:spPr>
          <a:xfrm>
            <a:off x="4804825" y="1133300"/>
            <a:ext cx="4027500" cy="2392800"/>
          </a:xfrm>
          <a:prstGeom prst="rect">
            <a:avLst/>
          </a:prstGeom>
          <a:noFill/>
          <a:ln>
            <a:noFill/>
          </a:ln>
        </p:spPr>
      </p:sp>
      <p:sp>
        <p:nvSpPr>
          <p:cNvPr id="385" name="Google Shape;385;p53"/>
          <p:cNvSpPr>
            <a:spLocks noGrp="1"/>
          </p:cNvSpPr>
          <p:nvPr>
            <p:ph type="pic" idx="3"/>
          </p:nvPr>
        </p:nvSpPr>
        <p:spPr>
          <a:xfrm>
            <a:off x="311725" y="1133300"/>
            <a:ext cx="4027500" cy="2392800"/>
          </a:xfrm>
          <a:prstGeom prst="rect">
            <a:avLst/>
          </a:prstGeom>
          <a:noFill/>
          <a:ln>
            <a:noFill/>
          </a:ln>
        </p:spPr>
      </p:sp>
      <p:sp>
        <p:nvSpPr>
          <p:cNvPr id="386" name="Google Shape;386;p53"/>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7" name="Google Shape;387;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8" name="Google Shape;388;p53"/>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89" name="Google Shape;389;p53"/>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390"/>
        <p:cNvGrpSpPr/>
        <p:nvPr/>
      </p:nvGrpSpPr>
      <p:grpSpPr>
        <a:xfrm>
          <a:off x="0" y="0"/>
          <a:ext cx="0" cy="0"/>
          <a:chOff x="0" y="0"/>
          <a:chExt cx="0" cy="0"/>
        </a:xfrm>
      </p:grpSpPr>
      <p:sp>
        <p:nvSpPr>
          <p:cNvPr id="391" name="Google Shape;391;p54"/>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sz="1200"/>
            </a:lvl1pPr>
            <a:lvl2pPr marL="914400" lvl="1" indent="-304800">
              <a:spcBef>
                <a:spcPts val="800"/>
              </a:spcBef>
              <a:spcAft>
                <a:spcPts val="0"/>
              </a:spcAft>
              <a:buSzPts val="1200"/>
              <a:buChar char="○"/>
              <a:defRPr sz="1200"/>
            </a:lvl2pPr>
            <a:lvl3pPr marL="1371600" lvl="2" indent="-304800">
              <a:spcBef>
                <a:spcPts val="800"/>
              </a:spcBef>
              <a:spcAft>
                <a:spcPts val="0"/>
              </a:spcAft>
              <a:buSzPts val="1200"/>
              <a:buChar char="■"/>
              <a:defRPr sz="1200"/>
            </a:lvl3pPr>
            <a:lvl4pPr marL="1828800" lvl="3" indent="-304800">
              <a:spcBef>
                <a:spcPts val="800"/>
              </a:spcBef>
              <a:spcAft>
                <a:spcPts val="0"/>
              </a:spcAft>
              <a:buSzPts val="1200"/>
              <a:buChar char="●"/>
              <a:defRPr sz="1200"/>
            </a:lvl4pPr>
            <a:lvl5pPr marL="2286000" lvl="4" indent="-304800">
              <a:spcBef>
                <a:spcPts val="800"/>
              </a:spcBef>
              <a:spcAft>
                <a:spcPts val="0"/>
              </a:spcAft>
              <a:buSzPts val="1200"/>
              <a:buChar char="○"/>
              <a:defRPr sz="1200"/>
            </a:lvl5pPr>
            <a:lvl6pPr marL="2743200" lvl="5" indent="-304800">
              <a:spcBef>
                <a:spcPts val="800"/>
              </a:spcBef>
              <a:spcAft>
                <a:spcPts val="0"/>
              </a:spcAft>
              <a:buSzPts val="1200"/>
              <a:buChar char="■"/>
              <a:defRPr sz="1200"/>
            </a:lvl6pPr>
            <a:lvl7pPr marL="3200400" lvl="6" indent="-304800">
              <a:spcBef>
                <a:spcPts val="800"/>
              </a:spcBef>
              <a:spcAft>
                <a:spcPts val="0"/>
              </a:spcAft>
              <a:buSzPts val="1200"/>
              <a:buChar char="●"/>
              <a:defRPr sz="1200"/>
            </a:lvl7pPr>
            <a:lvl8pPr marL="3657600" lvl="7" indent="-304800">
              <a:spcBef>
                <a:spcPts val="800"/>
              </a:spcBef>
              <a:spcAft>
                <a:spcPts val="0"/>
              </a:spcAft>
              <a:buSzPts val="1200"/>
              <a:buChar char="○"/>
              <a:defRPr sz="1200"/>
            </a:lvl8pPr>
            <a:lvl9pPr marL="4114800" lvl="8" indent="-304800">
              <a:spcBef>
                <a:spcPts val="800"/>
              </a:spcBef>
              <a:spcAft>
                <a:spcPts val="800"/>
              </a:spcAft>
              <a:buSzPts val="1200"/>
              <a:buChar char="■"/>
              <a:defRPr sz="1200"/>
            </a:lvl9pPr>
          </a:lstStyle>
          <a:p>
            <a:endParaRPr/>
          </a:p>
        </p:txBody>
      </p:sp>
      <p:sp>
        <p:nvSpPr>
          <p:cNvPr id="392" name="Google Shape;392;p54"/>
          <p:cNvSpPr>
            <a:spLocks noGrp="1"/>
          </p:cNvSpPr>
          <p:nvPr>
            <p:ph type="pic" idx="2"/>
          </p:nvPr>
        </p:nvSpPr>
        <p:spPr>
          <a:xfrm>
            <a:off x="6205225" y="1128325"/>
            <a:ext cx="2627100" cy="2273100"/>
          </a:xfrm>
          <a:prstGeom prst="rect">
            <a:avLst/>
          </a:prstGeom>
          <a:noFill/>
          <a:ln>
            <a:noFill/>
          </a:ln>
        </p:spPr>
      </p:sp>
      <p:sp>
        <p:nvSpPr>
          <p:cNvPr id="393" name="Google Shape;393;p54"/>
          <p:cNvSpPr>
            <a:spLocks noGrp="1"/>
          </p:cNvSpPr>
          <p:nvPr>
            <p:ph type="pic" idx="3"/>
          </p:nvPr>
        </p:nvSpPr>
        <p:spPr>
          <a:xfrm>
            <a:off x="311725" y="1128325"/>
            <a:ext cx="2627100" cy="2273100"/>
          </a:xfrm>
          <a:prstGeom prst="rect">
            <a:avLst/>
          </a:prstGeom>
          <a:noFill/>
          <a:ln>
            <a:noFill/>
          </a:ln>
        </p:spPr>
      </p:sp>
      <p:sp>
        <p:nvSpPr>
          <p:cNvPr id="394" name="Google Shape;394;p54"/>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5" name="Google Shape;395;p54"/>
          <p:cNvSpPr>
            <a:spLocks noGrp="1"/>
          </p:cNvSpPr>
          <p:nvPr>
            <p:ph type="pic" idx="5"/>
          </p:nvPr>
        </p:nvSpPr>
        <p:spPr>
          <a:xfrm>
            <a:off x="3255250" y="1128325"/>
            <a:ext cx="2627100" cy="2273100"/>
          </a:xfrm>
          <a:prstGeom prst="rect">
            <a:avLst/>
          </a:prstGeom>
          <a:noFill/>
          <a:ln>
            <a:noFill/>
          </a:ln>
        </p:spPr>
      </p:sp>
      <p:sp>
        <p:nvSpPr>
          <p:cNvPr id="396" name="Google Shape;396;p54"/>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7" name="Google Shape;397;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98" name="Google Shape;398;p54"/>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99" name="Google Shape;399;p54"/>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00" name="Google Shape;400;p54"/>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401"/>
        <p:cNvGrpSpPr/>
        <p:nvPr/>
      </p:nvGrpSpPr>
      <p:grpSpPr>
        <a:xfrm>
          <a:off x="0" y="0"/>
          <a:ext cx="0" cy="0"/>
          <a:chOff x="0" y="0"/>
          <a:chExt cx="0" cy="0"/>
        </a:xfrm>
      </p:grpSpPr>
      <p:sp>
        <p:nvSpPr>
          <p:cNvPr id="402" name="Google Shape;402;p55"/>
          <p:cNvSpPr>
            <a:spLocks noGrp="1"/>
          </p:cNvSpPr>
          <p:nvPr>
            <p:ph type="pic" idx="2"/>
          </p:nvPr>
        </p:nvSpPr>
        <p:spPr>
          <a:xfrm>
            <a:off x="311700" y="445025"/>
            <a:ext cx="8520600" cy="42183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403"/>
        <p:cNvGrpSpPr/>
        <p:nvPr/>
      </p:nvGrpSpPr>
      <p:grpSpPr>
        <a:xfrm>
          <a:off x="0" y="0"/>
          <a:ext cx="0" cy="0"/>
          <a:chOff x="0" y="0"/>
          <a:chExt cx="0" cy="0"/>
        </a:xfrm>
      </p:grpSpPr>
      <p:sp>
        <p:nvSpPr>
          <p:cNvPr id="404" name="Google Shape;404;p56"/>
          <p:cNvSpPr>
            <a:spLocks noGrp="1"/>
          </p:cNvSpPr>
          <p:nvPr>
            <p:ph type="pic" idx="2"/>
          </p:nvPr>
        </p:nvSpPr>
        <p:spPr>
          <a:xfrm>
            <a:off x="3389600" y="118913"/>
            <a:ext cx="1643700" cy="1535100"/>
          </a:xfrm>
          <a:prstGeom prst="rect">
            <a:avLst/>
          </a:prstGeom>
          <a:noFill/>
          <a:ln>
            <a:noFill/>
          </a:ln>
        </p:spPr>
      </p:sp>
      <p:sp>
        <p:nvSpPr>
          <p:cNvPr id="405" name="Google Shape;405;p56"/>
          <p:cNvSpPr>
            <a:spLocks noGrp="1"/>
          </p:cNvSpPr>
          <p:nvPr>
            <p:ph type="pic" idx="3"/>
          </p:nvPr>
        </p:nvSpPr>
        <p:spPr>
          <a:xfrm>
            <a:off x="5195935" y="118913"/>
            <a:ext cx="1643700" cy="1535100"/>
          </a:xfrm>
          <a:prstGeom prst="rect">
            <a:avLst/>
          </a:prstGeom>
          <a:noFill/>
          <a:ln>
            <a:noFill/>
          </a:ln>
        </p:spPr>
      </p:sp>
      <p:sp>
        <p:nvSpPr>
          <p:cNvPr id="406" name="Google Shape;406;p56"/>
          <p:cNvSpPr>
            <a:spLocks noGrp="1"/>
          </p:cNvSpPr>
          <p:nvPr>
            <p:ph type="pic" idx="4"/>
          </p:nvPr>
        </p:nvSpPr>
        <p:spPr>
          <a:xfrm>
            <a:off x="7002270" y="118913"/>
            <a:ext cx="1643700" cy="1535100"/>
          </a:xfrm>
          <a:prstGeom prst="rect">
            <a:avLst/>
          </a:prstGeom>
          <a:noFill/>
          <a:ln>
            <a:noFill/>
          </a:ln>
        </p:spPr>
      </p:sp>
      <p:sp>
        <p:nvSpPr>
          <p:cNvPr id="407" name="Google Shape;407;p56"/>
          <p:cNvSpPr>
            <a:spLocks noGrp="1"/>
          </p:cNvSpPr>
          <p:nvPr>
            <p:ph type="pic" idx="5"/>
          </p:nvPr>
        </p:nvSpPr>
        <p:spPr>
          <a:xfrm>
            <a:off x="3389588" y="1804212"/>
            <a:ext cx="1643700" cy="1535100"/>
          </a:xfrm>
          <a:prstGeom prst="rect">
            <a:avLst/>
          </a:prstGeom>
          <a:noFill/>
          <a:ln>
            <a:noFill/>
          </a:ln>
        </p:spPr>
      </p:sp>
      <p:sp>
        <p:nvSpPr>
          <p:cNvPr id="408" name="Google Shape;408;p56"/>
          <p:cNvSpPr>
            <a:spLocks noGrp="1"/>
          </p:cNvSpPr>
          <p:nvPr>
            <p:ph type="pic" idx="6"/>
          </p:nvPr>
        </p:nvSpPr>
        <p:spPr>
          <a:xfrm>
            <a:off x="5195922" y="1804212"/>
            <a:ext cx="1643700" cy="1535100"/>
          </a:xfrm>
          <a:prstGeom prst="rect">
            <a:avLst/>
          </a:prstGeom>
          <a:noFill/>
          <a:ln>
            <a:noFill/>
          </a:ln>
        </p:spPr>
      </p:sp>
      <p:sp>
        <p:nvSpPr>
          <p:cNvPr id="409" name="Google Shape;409;p56"/>
          <p:cNvSpPr>
            <a:spLocks noGrp="1"/>
          </p:cNvSpPr>
          <p:nvPr>
            <p:ph type="pic" idx="7"/>
          </p:nvPr>
        </p:nvSpPr>
        <p:spPr>
          <a:xfrm>
            <a:off x="7002257" y="1804212"/>
            <a:ext cx="1643700" cy="1535100"/>
          </a:xfrm>
          <a:prstGeom prst="rect">
            <a:avLst/>
          </a:prstGeom>
          <a:noFill/>
          <a:ln>
            <a:noFill/>
          </a:ln>
        </p:spPr>
      </p:sp>
      <p:sp>
        <p:nvSpPr>
          <p:cNvPr id="410" name="Google Shape;410;p56"/>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11" name="Google Shape;411;p56"/>
          <p:cNvSpPr>
            <a:spLocks noGrp="1"/>
          </p:cNvSpPr>
          <p:nvPr>
            <p:ph type="pic" idx="8"/>
          </p:nvPr>
        </p:nvSpPr>
        <p:spPr>
          <a:xfrm>
            <a:off x="3389588" y="3489487"/>
            <a:ext cx="1643700" cy="1535100"/>
          </a:xfrm>
          <a:prstGeom prst="rect">
            <a:avLst/>
          </a:prstGeom>
          <a:noFill/>
          <a:ln>
            <a:noFill/>
          </a:ln>
        </p:spPr>
      </p:sp>
      <p:sp>
        <p:nvSpPr>
          <p:cNvPr id="412" name="Google Shape;412;p56"/>
          <p:cNvSpPr>
            <a:spLocks noGrp="1"/>
          </p:cNvSpPr>
          <p:nvPr>
            <p:ph type="pic" idx="9"/>
          </p:nvPr>
        </p:nvSpPr>
        <p:spPr>
          <a:xfrm>
            <a:off x="5195922" y="3489487"/>
            <a:ext cx="1643700" cy="1535100"/>
          </a:xfrm>
          <a:prstGeom prst="rect">
            <a:avLst/>
          </a:prstGeom>
          <a:noFill/>
          <a:ln>
            <a:noFill/>
          </a:ln>
        </p:spPr>
      </p:sp>
      <p:sp>
        <p:nvSpPr>
          <p:cNvPr id="413" name="Google Shape;413;p56"/>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rgbClr val="FDFAF4"/>
        </a:solidFill>
        <a:effectLst/>
      </p:bgPr>
    </p:bg>
    <p:spTree>
      <p:nvGrpSpPr>
        <p:cNvPr id="1" name="Shape 50"/>
        <p:cNvGrpSpPr/>
        <p:nvPr/>
      </p:nvGrpSpPr>
      <p:grpSpPr>
        <a:xfrm>
          <a:off x="0" y="0"/>
          <a:ext cx="0" cy="0"/>
          <a:chOff x="0" y="0"/>
          <a:chExt cx="0" cy="0"/>
        </a:xfrm>
      </p:grpSpPr>
      <p:sp>
        <p:nvSpPr>
          <p:cNvPr id="2" name="title">
            <a:extLst>
              <a:ext uri="{FF2B5EF4-FFF2-40B4-BE49-F238E27FC236}">
                <a16:creationId xmlns:a16="http://schemas.microsoft.com/office/drawing/2014/main" id="{AD38494F-9409-4401-C4DB-F7D4B42FEDBB}"/>
              </a:ext>
            </a:extLst>
          </p:cNvPr>
          <p:cNvSpPr>
            <a:spLocks noGrp="1"/>
          </p:cNvSpPr>
          <p:nvPr>
            <p:ph type="title"/>
          </p:nvPr>
        </p:nvSpPr>
        <p:spPr/>
        <p:txBody>
          <a:bodyPr/>
          <a:lstStyle>
            <a:lvl1pPr>
              <a:defRPr>
                <a:latin typeface="Space Grotesk" pitchFamily="2" charset="77"/>
              </a:defRPr>
            </a:lvl1pPr>
          </a:lstStyle>
          <a:p>
            <a:r>
              <a:rPr lang="en-US" dirty="0"/>
              <a:t>Click to edit Master title style</a:t>
            </a:r>
          </a:p>
        </p:txBody>
      </p:sp>
      <p:sp>
        <p:nvSpPr>
          <p:cNvPr id="55" name="slide number"/>
          <p:cNvSpPr txBox="1">
            <a:spLocks noGrp="1"/>
          </p:cNvSpPr>
          <p:nvPr>
            <p:ph type="sldNum" idx="12"/>
          </p:nvPr>
        </p:nvSpPr>
        <p:spPr>
          <a:xfrm>
            <a:off x="8229600" y="4799170"/>
            <a:ext cx="457200" cy="273900"/>
          </a:xfrm>
          <a:prstGeom prst="rect">
            <a:avLst/>
          </a:prstGeom>
        </p:spPr>
        <p:txBody>
          <a:bodyPr spcFirstLastPara="1" wrap="square" lIns="91425" tIns="91425" rIns="91425" bIns="91425" anchor="ctr" anchorCtr="0">
            <a:normAutofit fontScale="92500" lnSpcReduction="20000"/>
          </a:bodyPr>
          <a:lstStyle>
            <a:lvl1pPr lvl="0" algn="r">
              <a:buNone/>
              <a:defRPr sz="800">
                <a:latin typeface="IBM Plex Sans"/>
                <a:ea typeface="IBM Plex Sans"/>
                <a:cs typeface="IBM Plex Sans"/>
                <a:sym typeface="IBM Plex Sans"/>
              </a:defRPr>
            </a:lvl1pPr>
            <a:lvl2pPr lvl="1" algn="r">
              <a:buNone/>
              <a:defRPr sz="800">
                <a:latin typeface="IBM Plex Sans"/>
                <a:ea typeface="IBM Plex Sans"/>
                <a:cs typeface="IBM Plex Sans"/>
                <a:sym typeface="IBM Plex Sans"/>
              </a:defRPr>
            </a:lvl2pPr>
            <a:lvl3pPr lvl="2" algn="r">
              <a:buNone/>
              <a:defRPr sz="800">
                <a:latin typeface="IBM Plex Sans"/>
                <a:ea typeface="IBM Plex Sans"/>
                <a:cs typeface="IBM Plex Sans"/>
                <a:sym typeface="IBM Plex Sans"/>
              </a:defRPr>
            </a:lvl3pPr>
            <a:lvl4pPr lvl="3" algn="r">
              <a:buNone/>
              <a:defRPr sz="800">
                <a:latin typeface="IBM Plex Sans"/>
                <a:ea typeface="IBM Plex Sans"/>
                <a:cs typeface="IBM Plex Sans"/>
                <a:sym typeface="IBM Plex Sans"/>
              </a:defRPr>
            </a:lvl4pPr>
            <a:lvl5pPr lvl="4" algn="r">
              <a:buNone/>
              <a:defRPr sz="800">
                <a:latin typeface="IBM Plex Sans"/>
                <a:ea typeface="IBM Plex Sans"/>
                <a:cs typeface="IBM Plex Sans"/>
                <a:sym typeface="IBM Plex Sans"/>
              </a:defRPr>
            </a:lvl5pPr>
            <a:lvl6pPr lvl="5" algn="r">
              <a:buNone/>
              <a:defRPr sz="800">
                <a:latin typeface="IBM Plex Sans"/>
                <a:ea typeface="IBM Plex Sans"/>
                <a:cs typeface="IBM Plex Sans"/>
                <a:sym typeface="IBM Plex Sans"/>
              </a:defRPr>
            </a:lvl6pPr>
            <a:lvl7pPr lvl="6" algn="r">
              <a:buNone/>
              <a:defRPr sz="800">
                <a:latin typeface="IBM Plex Sans"/>
                <a:ea typeface="IBM Plex Sans"/>
                <a:cs typeface="IBM Plex Sans"/>
                <a:sym typeface="IBM Plex Sans"/>
              </a:defRPr>
            </a:lvl7pPr>
            <a:lvl8pPr lvl="7" algn="r">
              <a:buNone/>
              <a:defRPr sz="800">
                <a:latin typeface="IBM Plex Sans"/>
                <a:ea typeface="IBM Plex Sans"/>
                <a:cs typeface="IBM Plex Sans"/>
                <a:sym typeface="IBM Plex Sans"/>
              </a:defRPr>
            </a:lvl8pPr>
            <a:lvl9pPr lvl="8" algn="r">
              <a:buNone/>
              <a:defRPr sz="8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
              <a:t>‹#›</a:t>
            </a:fld>
            <a:endParaRPr/>
          </a:p>
        </p:txBody>
      </p:sp>
      <p:pic>
        <p:nvPicPr>
          <p:cNvPr id="3" name="texture">
            <a:extLst>
              <a:ext uri="{FF2B5EF4-FFF2-40B4-BE49-F238E27FC236}">
                <a16:creationId xmlns:a16="http://schemas.microsoft.com/office/drawing/2014/main" id="{2AF0A01B-2215-FE97-B559-8B3DD13AB531}"/>
              </a:ext>
              <a:ext uri="{C183D7F6-B498-43B3-948B-1728B52AA6E4}">
                <adec:decorative xmlns:adec="http://schemas.microsoft.com/office/drawing/2017/decorative" val="1"/>
              </a:ext>
            </a:extLst>
          </p:cNvPr>
          <p:cNvPicPr preferRelativeResize="0">
            <a:picLocks/>
          </p:cNvPicPr>
          <p:nvPr userDrawn="1"/>
        </p:nvPicPr>
        <p:blipFill>
          <a:blip r:embed="rId2">
            <a:alphaModFix amt="23000"/>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46912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AF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rgbClr val="433A4C"/>
                </a:solidFill>
                <a:latin typeface="Space Grotesk" pitchFamily="2" charset="77"/>
                <a:ea typeface="Space Grotesk" pitchFamily="2" charset="77"/>
                <a:cs typeface="Changa"/>
                <a:sym typeface="Changa"/>
              </a:defRPr>
            </a:lvl1pPr>
            <a:lvl2pPr lvl="1" algn="r">
              <a:buNone/>
              <a:defRPr sz="1000">
                <a:solidFill>
                  <a:srgbClr val="433A4C"/>
                </a:solidFill>
                <a:latin typeface="Changa"/>
                <a:ea typeface="Changa"/>
                <a:cs typeface="Changa"/>
                <a:sym typeface="Changa"/>
              </a:defRPr>
            </a:lvl2pPr>
            <a:lvl3pPr lvl="2" algn="r">
              <a:buNone/>
              <a:defRPr sz="1000">
                <a:solidFill>
                  <a:srgbClr val="433A4C"/>
                </a:solidFill>
                <a:latin typeface="Changa"/>
                <a:ea typeface="Changa"/>
                <a:cs typeface="Changa"/>
                <a:sym typeface="Changa"/>
              </a:defRPr>
            </a:lvl3pPr>
            <a:lvl4pPr lvl="3" algn="r">
              <a:buNone/>
              <a:defRPr sz="1000">
                <a:solidFill>
                  <a:srgbClr val="433A4C"/>
                </a:solidFill>
                <a:latin typeface="Changa"/>
                <a:ea typeface="Changa"/>
                <a:cs typeface="Changa"/>
                <a:sym typeface="Changa"/>
              </a:defRPr>
            </a:lvl4pPr>
            <a:lvl5pPr lvl="4" algn="r">
              <a:buNone/>
              <a:defRPr sz="1000">
                <a:solidFill>
                  <a:srgbClr val="433A4C"/>
                </a:solidFill>
                <a:latin typeface="Changa"/>
                <a:ea typeface="Changa"/>
                <a:cs typeface="Changa"/>
                <a:sym typeface="Changa"/>
              </a:defRPr>
            </a:lvl5pPr>
            <a:lvl6pPr lvl="5" algn="r">
              <a:buNone/>
              <a:defRPr sz="1000">
                <a:solidFill>
                  <a:srgbClr val="433A4C"/>
                </a:solidFill>
                <a:latin typeface="Changa"/>
                <a:ea typeface="Changa"/>
                <a:cs typeface="Changa"/>
                <a:sym typeface="Changa"/>
              </a:defRPr>
            </a:lvl6pPr>
            <a:lvl7pPr lvl="6" algn="r">
              <a:buNone/>
              <a:defRPr sz="1000">
                <a:solidFill>
                  <a:srgbClr val="433A4C"/>
                </a:solidFill>
                <a:latin typeface="Changa"/>
                <a:ea typeface="Changa"/>
                <a:cs typeface="Changa"/>
                <a:sym typeface="Changa"/>
              </a:defRPr>
            </a:lvl7pPr>
            <a:lvl8pPr lvl="7" algn="r">
              <a:buNone/>
              <a:defRPr sz="1000">
                <a:solidFill>
                  <a:srgbClr val="433A4C"/>
                </a:solidFill>
                <a:latin typeface="Changa"/>
                <a:ea typeface="Changa"/>
                <a:cs typeface="Changa"/>
                <a:sym typeface="Changa"/>
              </a:defRPr>
            </a:lvl8pPr>
            <a:lvl9pPr lvl="8" algn="r">
              <a:buNone/>
              <a:defRPr sz="1000">
                <a:solidFill>
                  <a:srgbClr val="433A4C"/>
                </a:solidFill>
                <a:latin typeface="Changa"/>
                <a:ea typeface="Changa"/>
                <a:cs typeface="Changa"/>
                <a:sym typeface="Changa"/>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70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body" idx="1"/>
          </p:nvPr>
        </p:nvSpPr>
        <p:spPr>
          <a:xfrm>
            <a:off x="228600" y="2075400"/>
            <a:ext cx="5760600" cy="3460200"/>
          </a:xfrm>
          <a:prstGeom prst="rect">
            <a:avLst/>
          </a:prstGeom>
          <a:noFill/>
          <a:ln>
            <a:noFill/>
          </a:ln>
        </p:spPr>
        <p:txBody>
          <a:bodyPr spcFirstLastPara="1" wrap="square" lIns="91425" tIns="91425" rIns="91425" bIns="91425" anchor="t" anchorCtr="0">
            <a:spAutoFit/>
          </a:bodyPr>
          <a:lstStyle>
            <a:lvl1pPr marL="457200" lvl="0" indent="-298450">
              <a:lnSpc>
                <a:spcPct val="115000"/>
              </a:lnSpc>
              <a:spcBef>
                <a:spcPts val="0"/>
              </a:spcBef>
              <a:spcAft>
                <a:spcPts val="0"/>
              </a:spcAft>
              <a:buClr>
                <a:schemeClr val="dk1"/>
              </a:buClr>
              <a:buSzPts val="1100"/>
              <a:buFont typeface="Inter Light"/>
              <a:buChar char="●"/>
              <a:defRPr sz="1100">
                <a:solidFill>
                  <a:schemeClr val="dk1"/>
                </a:solidFill>
                <a:latin typeface="Inter Light"/>
                <a:ea typeface="Inter Light"/>
                <a:cs typeface="Inter Light"/>
                <a:sym typeface="Inter Light"/>
              </a:defRPr>
            </a:lvl1pPr>
            <a:lvl2pPr marL="914400" lvl="1" indent="-298450">
              <a:lnSpc>
                <a:spcPct val="115000"/>
              </a:lnSpc>
              <a:spcBef>
                <a:spcPts val="800"/>
              </a:spcBef>
              <a:spcAft>
                <a:spcPts val="0"/>
              </a:spcAft>
              <a:buClr>
                <a:schemeClr val="dk1"/>
              </a:buClr>
              <a:buSzPts val="1100"/>
              <a:buFont typeface="Inter Light"/>
              <a:buChar char="○"/>
              <a:defRPr sz="1100">
                <a:solidFill>
                  <a:schemeClr val="dk1"/>
                </a:solidFill>
                <a:latin typeface="Inter Light"/>
                <a:ea typeface="Inter Light"/>
                <a:cs typeface="Inter Light"/>
                <a:sym typeface="Inter Light"/>
              </a:defRPr>
            </a:lvl2pPr>
            <a:lvl3pPr marL="1371600" lvl="2" indent="-298450">
              <a:lnSpc>
                <a:spcPct val="115000"/>
              </a:lnSpc>
              <a:spcBef>
                <a:spcPts val="800"/>
              </a:spcBef>
              <a:spcAft>
                <a:spcPts val="0"/>
              </a:spcAft>
              <a:buClr>
                <a:schemeClr val="dk1"/>
              </a:buClr>
              <a:buSzPts val="1100"/>
              <a:buFont typeface="Inter Light"/>
              <a:buChar char="■"/>
              <a:defRPr sz="1100">
                <a:solidFill>
                  <a:schemeClr val="dk1"/>
                </a:solidFill>
                <a:latin typeface="Inter Light"/>
                <a:ea typeface="Inter Light"/>
                <a:cs typeface="Inter Light"/>
                <a:sym typeface="Inter Light"/>
              </a:defRPr>
            </a:lvl3pPr>
            <a:lvl4pPr marL="1828800" lvl="3" indent="-298450">
              <a:lnSpc>
                <a:spcPct val="115000"/>
              </a:lnSpc>
              <a:spcBef>
                <a:spcPts val="800"/>
              </a:spcBef>
              <a:spcAft>
                <a:spcPts val="0"/>
              </a:spcAft>
              <a:buClr>
                <a:schemeClr val="dk1"/>
              </a:buClr>
              <a:buSzPts val="1100"/>
              <a:buFont typeface="Inter Light"/>
              <a:buChar char="●"/>
              <a:defRPr sz="1100">
                <a:solidFill>
                  <a:schemeClr val="dk1"/>
                </a:solidFill>
                <a:latin typeface="Inter Light"/>
                <a:ea typeface="Inter Light"/>
                <a:cs typeface="Inter Light"/>
                <a:sym typeface="Inter Light"/>
              </a:defRPr>
            </a:lvl4pPr>
            <a:lvl5pPr marL="2286000" lvl="4" indent="-298450">
              <a:lnSpc>
                <a:spcPct val="115000"/>
              </a:lnSpc>
              <a:spcBef>
                <a:spcPts val="800"/>
              </a:spcBef>
              <a:spcAft>
                <a:spcPts val="0"/>
              </a:spcAft>
              <a:buClr>
                <a:schemeClr val="dk1"/>
              </a:buClr>
              <a:buSzPts val="1100"/>
              <a:buFont typeface="Inter Light"/>
              <a:buChar char="○"/>
              <a:defRPr sz="1100">
                <a:solidFill>
                  <a:schemeClr val="dk1"/>
                </a:solidFill>
                <a:latin typeface="Inter Light"/>
                <a:ea typeface="Inter Light"/>
                <a:cs typeface="Inter Light"/>
                <a:sym typeface="Inter Light"/>
              </a:defRPr>
            </a:lvl5pPr>
            <a:lvl6pPr marL="2743200" lvl="5" indent="-298450">
              <a:lnSpc>
                <a:spcPct val="115000"/>
              </a:lnSpc>
              <a:spcBef>
                <a:spcPts val="800"/>
              </a:spcBef>
              <a:spcAft>
                <a:spcPts val="0"/>
              </a:spcAft>
              <a:buClr>
                <a:schemeClr val="dk1"/>
              </a:buClr>
              <a:buSzPts val="1100"/>
              <a:buFont typeface="Inter Light"/>
              <a:buChar char="■"/>
              <a:defRPr sz="1100">
                <a:solidFill>
                  <a:schemeClr val="dk1"/>
                </a:solidFill>
                <a:latin typeface="Inter Light"/>
                <a:ea typeface="Inter Light"/>
                <a:cs typeface="Inter Light"/>
                <a:sym typeface="Inter Light"/>
              </a:defRPr>
            </a:lvl6pPr>
            <a:lvl7pPr marL="3200400" lvl="6" indent="-298450">
              <a:lnSpc>
                <a:spcPct val="115000"/>
              </a:lnSpc>
              <a:spcBef>
                <a:spcPts val="800"/>
              </a:spcBef>
              <a:spcAft>
                <a:spcPts val="0"/>
              </a:spcAft>
              <a:buClr>
                <a:schemeClr val="dk1"/>
              </a:buClr>
              <a:buSzPts val="1100"/>
              <a:buFont typeface="Inter Light"/>
              <a:buChar char="●"/>
              <a:defRPr sz="1100">
                <a:solidFill>
                  <a:schemeClr val="dk1"/>
                </a:solidFill>
                <a:latin typeface="Inter Light"/>
                <a:ea typeface="Inter Light"/>
                <a:cs typeface="Inter Light"/>
                <a:sym typeface="Inter Light"/>
              </a:defRPr>
            </a:lvl7pPr>
            <a:lvl8pPr marL="3657600" lvl="7" indent="-298450">
              <a:lnSpc>
                <a:spcPct val="115000"/>
              </a:lnSpc>
              <a:spcBef>
                <a:spcPts val="800"/>
              </a:spcBef>
              <a:spcAft>
                <a:spcPts val="0"/>
              </a:spcAft>
              <a:buClr>
                <a:schemeClr val="dk1"/>
              </a:buClr>
              <a:buSzPts val="1100"/>
              <a:buFont typeface="Inter Light"/>
              <a:buChar char="○"/>
              <a:defRPr sz="1100">
                <a:solidFill>
                  <a:schemeClr val="dk1"/>
                </a:solidFill>
                <a:latin typeface="Inter Light"/>
                <a:ea typeface="Inter Light"/>
                <a:cs typeface="Inter Light"/>
                <a:sym typeface="Inter Light"/>
              </a:defRPr>
            </a:lvl8pPr>
            <a:lvl9pPr marL="4114800" lvl="8" indent="-298450">
              <a:lnSpc>
                <a:spcPct val="115000"/>
              </a:lnSpc>
              <a:spcBef>
                <a:spcPts val="800"/>
              </a:spcBef>
              <a:spcAft>
                <a:spcPts val="800"/>
              </a:spcAft>
              <a:buClr>
                <a:schemeClr val="dk1"/>
              </a:buClr>
              <a:buSzPts val="1100"/>
              <a:buFont typeface="Inter Light"/>
              <a:buChar char="■"/>
              <a:defRPr sz="1100">
                <a:solidFill>
                  <a:schemeClr val="dk1"/>
                </a:solidFill>
                <a:latin typeface="Inter Light"/>
                <a:ea typeface="Inter Light"/>
                <a:cs typeface="Inter Light"/>
                <a:sym typeface="Inter Light"/>
              </a:defRPr>
            </a:lvl9pPr>
          </a:lstStyle>
          <a:p>
            <a:endParaRPr/>
          </a:p>
        </p:txBody>
      </p:sp>
      <p:sp>
        <p:nvSpPr>
          <p:cNvPr id="58" name="Google Shape;58;p14"/>
          <p:cNvSpPr txBox="1">
            <a:spLocks noGrp="1"/>
          </p:cNvSpPr>
          <p:nvPr>
            <p:ph type="title"/>
          </p:nvPr>
        </p:nvSpPr>
        <p:spPr>
          <a:xfrm>
            <a:off x="228600" y="158975"/>
            <a:ext cx="5154900" cy="929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3000"/>
              <a:buFont typeface="Taviraj Light"/>
              <a:buNone/>
              <a:defRPr sz="3000">
                <a:latin typeface="Taviraj Light"/>
                <a:ea typeface="Taviraj Light"/>
                <a:cs typeface="Taviraj Light"/>
                <a:sym typeface="Taviraj Light"/>
              </a:defRPr>
            </a:lvl1pPr>
            <a:lvl2pPr lvl="1">
              <a:spcBef>
                <a:spcPts val="0"/>
              </a:spcBef>
              <a:spcAft>
                <a:spcPts val="0"/>
              </a:spcAft>
              <a:buSzPts val="3000"/>
              <a:buFont typeface="Taviraj"/>
              <a:buNone/>
              <a:defRPr sz="3000">
                <a:latin typeface="Taviraj"/>
                <a:ea typeface="Taviraj"/>
                <a:cs typeface="Taviraj"/>
                <a:sym typeface="Taviraj"/>
              </a:defRPr>
            </a:lvl2pPr>
            <a:lvl3pPr lvl="2">
              <a:spcBef>
                <a:spcPts val="0"/>
              </a:spcBef>
              <a:spcAft>
                <a:spcPts val="0"/>
              </a:spcAft>
              <a:buSzPts val="3000"/>
              <a:buFont typeface="Taviraj"/>
              <a:buNone/>
              <a:defRPr sz="3000">
                <a:latin typeface="Taviraj"/>
                <a:ea typeface="Taviraj"/>
                <a:cs typeface="Taviraj"/>
                <a:sym typeface="Taviraj"/>
              </a:defRPr>
            </a:lvl3pPr>
            <a:lvl4pPr lvl="3">
              <a:spcBef>
                <a:spcPts val="0"/>
              </a:spcBef>
              <a:spcAft>
                <a:spcPts val="0"/>
              </a:spcAft>
              <a:buSzPts val="3000"/>
              <a:buFont typeface="Taviraj"/>
              <a:buNone/>
              <a:defRPr sz="3000">
                <a:latin typeface="Taviraj"/>
                <a:ea typeface="Taviraj"/>
                <a:cs typeface="Taviraj"/>
                <a:sym typeface="Taviraj"/>
              </a:defRPr>
            </a:lvl4pPr>
            <a:lvl5pPr lvl="4">
              <a:spcBef>
                <a:spcPts val="0"/>
              </a:spcBef>
              <a:spcAft>
                <a:spcPts val="0"/>
              </a:spcAft>
              <a:buSzPts val="3000"/>
              <a:buFont typeface="Taviraj"/>
              <a:buNone/>
              <a:defRPr sz="3000">
                <a:latin typeface="Taviraj"/>
                <a:ea typeface="Taviraj"/>
                <a:cs typeface="Taviraj"/>
                <a:sym typeface="Taviraj"/>
              </a:defRPr>
            </a:lvl5pPr>
            <a:lvl6pPr lvl="5">
              <a:spcBef>
                <a:spcPts val="0"/>
              </a:spcBef>
              <a:spcAft>
                <a:spcPts val="0"/>
              </a:spcAft>
              <a:buSzPts val="3000"/>
              <a:buFont typeface="Taviraj"/>
              <a:buNone/>
              <a:defRPr sz="3000">
                <a:latin typeface="Taviraj"/>
                <a:ea typeface="Taviraj"/>
                <a:cs typeface="Taviraj"/>
                <a:sym typeface="Taviraj"/>
              </a:defRPr>
            </a:lvl6pPr>
            <a:lvl7pPr lvl="6">
              <a:spcBef>
                <a:spcPts val="0"/>
              </a:spcBef>
              <a:spcAft>
                <a:spcPts val="0"/>
              </a:spcAft>
              <a:buSzPts val="3000"/>
              <a:buFont typeface="Taviraj"/>
              <a:buNone/>
              <a:defRPr sz="3000">
                <a:latin typeface="Taviraj"/>
                <a:ea typeface="Taviraj"/>
                <a:cs typeface="Taviraj"/>
                <a:sym typeface="Taviraj"/>
              </a:defRPr>
            </a:lvl7pPr>
            <a:lvl8pPr lvl="7">
              <a:spcBef>
                <a:spcPts val="0"/>
              </a:spcBef>
              <a:spcAft>
                <a:spcPts val="0"/>
              </a:spcAft>
              <a:buSzPts val="3000"/>
              <a:buFont typeface="Taviraj"/>
              <a:buNone/>
              <a:defRPr sz="3000">
                <a:latin typeface="Taviraj"/>
                <a:ea typeface="Taviraj"/>
                <a:cs typeface="Taviraj"/>
                <a:sym typeface="Taviraj"/>
              </a:defRPr>
            </a:lvl8pPr>
            <a:lvl9pPr lvl="8">
              <a:spcBef>
                <a:spcPts val="0"/>
              </a:spcBef>
              <a:spcAft>
                <a:spcPts val="0"/>
              </a:spcAft>
              <a:buSzPts val="3000"/>
              <a:buFont typeface="Taviraj"/>
              <a:buNone/>
              <a:defRPr sz="3000">
                <a:latin typeface="Taviraj"/>
                <a:ea typeface="Taviraj"/>
                <a:cs typeface="Taviraj"/>
                <a:sym typeface="Taviraj"/>
              </a:defRPr>
            </a:lvl9pPr>
          </a:lstStyle>
          <a:p>
            <a:endParaRPr/>
          </a:p>
        </p:txBody>
      </p:sp>
      <p:sp>
        <p:nvSpPr>
          <p:cNvPr id="59" name="Google Shape;59;p14"/>
          <p:cNvSpPr txBox="1">
            <a:spLocks noGrp="1"/>
          </p:cNvSpPr>
          <p:nvPr>
            <p:ph type="body" idx="2"/>
          </p:nvPr>
        </p:nvSpPr>
        <p:spPr>
          <a:xfrm>
            <a:off x="4587150" y="2081625"/>
            <a:ext cx="3951300" cy="26646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Font typeface="Inter Light"/>
              <a:buChar char="●"/>
              <a:defRPr sz="1100">
                <a:latin typeface="Inter Light"/>
                <a:ea typeface="Inter Light"/>
                <a:cs typeface="Inter Light"/>
                <a:sym typeface="Inter Light"/>
              </a:defRPr>
            </a:lvl1pPr>
            <a:lvl2pPr marL="914400" lvl="1" indent="-298450">
              <a:spcBef>
                <a:spcPts val="0"/>
              </a:spcBef>
              <a:spcAft>
                <a:spcPts val="0"/>
              </a:spcAft>
              <a:buSzPts val="1100"/>
              <a:buFont typeface="Inter Light"/>
              <a:buChar char="○"/>
              <a:defRPr sz="1100">
                <a:latin typeface="Inter Light"/>
                <a:ea typeface="Inter Light"/>
                <a:cs typeface="Inter Light"/>
                <a:sym typeface="Inter Light"/>
              </a:defRPr>
            </a:lvl2pPr>
            <a:lvl3pPr marL="1371600" lvl="2" indent="-298450">
              <a:spcBef>
                <a:spcPts val="0"/>
              </a:spcBef>
              <a:spcAft>
                <a:spcPts val="0"/>
              </a:spcAft>
              <a:buSzPts val="1100"/>
              <a:buFont typeface="Inter Light"/>
              <a:buChar char="■"/>
              <a:defRPr sz="1100">
                <a:latin typeface="Inter Light"/>
                <a:ea typeface="Inter Light"/>
                <a:cs typeface="Inter Light"/>
                <a:sym typeface="Inter Light"/>
              </a:defRPr>
            </a:lvl3pPr>
            <a:lvl4pPr marL="1828800" lvl="3" indent="-298450">
              <a:spcBef>
                <a:spcPts val="0"/>
              </a:spcBef>
              <a:spcAft>
                <a:spcPts val="0"/>
              </a:spcAft>
              <a:buSzPts val="1100"/>
              <a:buFont typeface="Inter Light"/>
              <a:buChar char="●"/>
              <a:defRPr sz="1100">
                <a:latin typeface="Inter Light"/>
                <a:ea typeface="Inter Light"/>
                <a:cs typeface="Inter Light"/>
                <a:sym typeface="Inter Light"/>
              </a:defRPr>
            </a:lvl4pPr>
            <a:lvl5pPr marL="2286000" lvl="4" indent="-298450">
              <a:spcBef>
                <a:spcPts val="0"/>
              </a:spcBef>
              <a:spcAft>
                <a:spcPts val="0"/>
              </a:spcAft>
              <a:buSzPts val="1100"/>
              <a:buFont typeface="Inter Light"/>
              <a:buChar char="○"/>
              <a:defRPr sz="1100">
                <a:latin typeface="Inter Light"/>
                <a:ea typeface="Inter Light"/>
                <a:cs typeface="Inter Light"/>
                <a:sym typeface="Inter Light"/>
              </a:defRPr>
            </a:lvl5pPr>
            <a:lvl6pPr marL="2743200" lvl="5" indent="-298450">
              <a:spcBef>
                <a:spcPts val="0"/>
              </a:spcBef>
              <a:spcAft>
                <a:spcPts val="0"/>
              </a:spcAft>
              <a:buSzPts val="1100"/>
              <a:buFont typeface="Inter Light"/>
              <a:buChar char="■"/>
              <a:defRPr sz="1100">
                <a:latin typeface="Inter Light"/>
                <a:ea typeface="Inter Light"/>
                <a:cs typeface="Inter Light"/>
                <a:sym typeface="Inter Light"/>
              </a:defRPr>
            </a:lvl6pPr>
            <a:lvl7pPr marL="3200400" lvl="6" indent="-298450">
              <a:spcBef>
                <a:spcPts val="0"/>
              </a:spcBef>
              <a:spcAft>
                <a:spcPts val="0"/>
              </a:spcAft>
              <a:buSzPts val="1100"/>
              <a:buFont typeface="Inter Light"/>
              <a:buChar char="●"/>
              <a:defRPr sz="1100">
                <a:latin typeface="Inter Light"/>
                <a:ea typeface="Inter Light"/>
                <a:cs typeface="Inter Light"/>
                <a:sym typeface="Inter Light"/>
              </a:defRPr>
            </a:lvl7pPr>
            <a:lvl8pPr marL="3657600" lvl="7" indent="-298450">
              <a:spcBef>
                <a:spcPts val="0"/>
              </a:spcBef>
              <a:spcAft>
                <a:spcPts val="0"/>
              </a:spcAft>
              <a:buSzPts val="1100"/>
              <a:buFont typeface="Inter Light"/>
              <a:buChar char="○"/>
              <a:defRPr sz="1100">
                <a:latin typeface="Inter Light"/>
                <a:ea typeface="Inter Light"/>
                <a:cs typeface="Inter Light"/>
                <a:sym typeface="Inter Light"/>
              </a:defRPr>
            </a:lvl8pPr>
            <a:lvl9pPr marL="4114800" lvl="8" indent="-298450">
              <a:spcBef>
                <a:spcPts val="0"/>
              </a:spcBef>
              <a:spcAft>
                <a:spcPts val="0"/>
              </a:spcAft>
              <a:buSzPts val="1100"/>
              <a:buFont typeface="Inter Light"/>
              <a:buChar char="■"/>
              <a:defRPr sz="1100">
                <a:latin typeface="Inter Light"/>
                <a:ea typeface="Inter Light"/>
                <a:cs typeface="Inter Light"/>
                <a:sym typeface="Inter Light"/>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4"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orient="horz" pos="288">
          <p15:clr>
            <a:srgbClr val="E46962"/>
          </p15:clr>
        </p15:guide>
        <p15:guide id="6" orient="horz" pos="2950">
          <p15:clr>
            <a:srgbClr val="E46962"/>
          </p15:clr>
        </p15:guide>
        <p15:guide id="7" orient="horz" pos="1135">
          <p15:clr>
            <a:srgbClr val="E46962"/>
          </p15:clr>
        </p15:guide>
        <p15:guide id="8" orient="horz" pos="1194">
          <p15:clr>
            <a:srgbClr val="E46962"/>
          </p15:clr>
        </p15:guide>
        <p15:guide id="9" orient="horz" pos="2043">
          <p15:clr>
            <a:srgbClr val="E46962"/>
          </p15:clr>
        </p15:guide>
        <p15:guide id="10" orient="horz" pos="2103">
          <p15:clr>
            <a:srgbClr val="E46962"/>
          </p15:clr>
        </p15:guide>
        <p15:guide id="11" pos="202">
          <p15:clr>
            <a:srgbClr val="E46962"/>
          </p15:clr>
        </p15:guide>
        <p15:guide id="12" pos="5558">
          <p15:clr>
            <a:srgbClr val="E46962"/>
          </p15:clr>
        </p15:guide>
        <p15:guide id="13" orient="horz" pos="1620">
          <p15:clr>
            <a:srgbClr val="E46962"/>
          </p15:clr>
        </p15:guide>
        <p15:guide id="14" pos="1227">
          <p15:clr>
            <a:srgbClr val="E46962"/>
          </p15:clr>
        </p15:guide>
        <p15:guide id="15" pos="1284">
          <p15:clr>
            <a:srgbClr val="E46962"/>
          </p15:clr>
        </p15:guide>
        <p15:guide id="16" pos="2310">
          <p15:clr>
            <a:srgbClr val="E46962"/>
          </p15:clr>
        </p15:guide>
        <p15:guide id="17" pos="2367">
          <p15:clr>
            <a:srgbClr val="E46962"/>
          </p15:clr>
        </p15:guide>
        <p15:guide id="18" pos="3450">
          <p15:clr>
            <a:srgbClr val="E46962"/>
          </p15:clr>
        </p15:guide>
        <p15:guide id="19" pos="3393">
          <p15:clr>
            <a:srgbClr val="E46962"/>
          </p15:clr>
        </p15:guide>
        <p15:guide id="20" pos="4475">
          <p15:clr>
            <a:srgbClr val="E46962"/>
          </p15:clr>
        </p15:guide>
        <p15:guide id="21" pos="4533">
          <p15:clr>
            <a:srgbClr val="E46962"/>
          </p15:clr>
        </p15:guide>
        <p15:guide id="22" pos="2851">
          <p15:clr>
            <a:srgbClr val="E46962"/>
          </p15:clr>
        </p15:guide>
        <p15:guide id="23" pos="2909">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s://uxdesign.cc/how-to-write-an-image-description-2f30d3bf554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uxdesign.cc/how-to-write-an-image-description-2f30d3bf554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citl.illinois.edu/pdf-accessibility-guide" TargetMode="External"/><Relationship Id="rId5" Type="http://schemas.openxmlformats.org/officeDocument/2006/relationships/hyperlink" Target="chrome-extension://efaidnbmnnnibpcajpcglclefindmkaj/https:/www.cms.gov/Research-Statistics-Data-and-Systems/CMS-Information-Technology/Section508/Downloads/Tip-sheet-for-Powerpoint.pdf" TargetMode="External"/><Relationship Id="rId4" Type="http://schemas.openxmlformats.org/officeDocument/2006/relationships/hyperlink" Target="https://ctsi.osu.edu/sites/default/files/2024-07/word-checklist-2.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hyperlink" Target="https://webaim.org/techniques/acrobat/converting" TargetMode="External"/><Relationship Id="rId13" Type="http://schemas.openxmlformats.org/officeDocument/2006/relationships/hyperlink" Target="https://disabilitywriter.com/alt-text-vs-image-descriptions-3-key-differences/" TargetMode="External"/><Relationship Id="rId18" Type="http://schemas.openxmlformats.org/officeDocument/2006/relationships/hyperlink" Target="https://www.w3.org/WAI/WCAG22/quickref/?versions=2.1" TargetMode="External"/><Relationship Id="rId3" Type="http://schemas.openxmlformats.org/officeDocument/2006/relationships/hyperlink" Target="https://www.w3.org/WAI/tips/" TargetMode="External"/><Relationship Id="rId7" Type="http://schemas.openxmlformats.org/officeDocument/2006/relationships/hyperlink" Target="https://www.deque.com/blog/accessible-pdf-best-practices/" TargetMode="External"/><Relationship Id="rId12" Type="http://schemas.openxmlformats.org/officeDocument/2006/relationships/hyperlink" Target="https://uxdesign.cc/how-to-write-an-image-description-2f30d3bf5546'" TargetMode="External"/><Relationship Id="rId17" Type="http://schemas.openxmlformats.org/officeDocument/2006/relationships/hyperlink" Target="https://www.w3.org/WAI/WCAG21/Understanding/intro#understanding-the-four-principles-of-accessibility" TargetMode="External"/><Relationship Id="rId2" Type="http://schemas.openxmlformats.org/officeDocument/2006/relationships/notesSlide" Target="../notesSlides/notesSlide48.xml"/><Relationship Id="rId16" Type="http://schemas.openxmlformats.org/officeDocument/2006/relationships/hyperlink" Target="https://www.w3.org/WAI/standards-guidelines/wcag/#versions" TargetMode="External"/><Relationship Id="rId1" Type="http://schemas.openxmlformats.org/officeDocument/2006/relationships/slideLayout" Target="../slideLayouts/slideLayout13.xml"/><Relationship Id="rId6" Type="http://schemas.openxmlformats.org/officeDocument/2006/relationships/hyperlink" Target="https://www.deque.com/blog/requirements-accessible-pdf-part-2-common-accessibility-barriers/" TargetMode="External"/><Relationship Id="rId11" Type="http://schemas.openxmlformats.org/officeDocument/2006/relationships/hyperlink" Target="https://www.section508.gov/create/alternative-text/" TargetMode="External"/><Relationship Id="rId5" Type="http://schemas.openxmlformats.org/officeDocument/2006/relationships/hyperlink" Target="https://www.deque.com/blog/requirements-accessible-pdf/" TargetMode="External"/><Relationship Id="rId15" Type="http://schemas.openxmlformats.org/officeDocument/2006/relationships/hyperlink" Target="https://www.deque.com/accessibility-compliance/wcag/" TargetMode="External"/><Relationship Id="rId10" Type="http://schemas.openxmlformats.org/officeDocument/2006/relationships/hyperlink" Target="https://support.microsoft.com/en-us/office/create-accessible-pdfs-064625e0-56ea-4e16-ad71-3aa33bb4b7ed#picktab=windows" TargetMode="External"/><Relationship Id="rId4" Type="http://schemas.openxmlformats.org/officeDocument/2006/relationships/hyperlink" Target="https://digital.gov/guides/accessibility-for-teams/" TargetMode="External"/><Relationship Id="rId9" Type="http://schemas.openxmlformats.org/officeDocument/2006/relationships/hyperlink" Target="https://experienceleague.adobe.com/en/docs/document-cloud-learn/acrobat-learning/accessibility-tutorials/accessibility-overview" TargetMode="External"/><Relationship Id="rId14" Type="http://schemas.openxmlformats.org/officeDocument/2006/relationships/hyperlink" Target="https://www.w3.org/about/"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industry.traveloregon.com/programs/ask-an-expert/digital-accessibility-consultatio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calendly.com/dharpaz/connect/?month=2026-04" TargetMode="External"/><Relationship Id="rId4" Type="http://schemas.openxmlformats.org/officeDocument/2006/relationships/hyperlink" Target="https://www.zenythgroup.com/services/accessibility-support"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linkedin.com/in/jen-macias/" TargetMode="External"/><Relationship Id="rId2" Type="http://schemas.openxmlformats.org/officeDocument/2006/relationships/notesSlide" Target="../notesSlides/notesSlide52.xml"/><Relationship Id="rId1" Type="http://schemas.openxmlformats.org/officeDocument/2006/relationships/slideLayout" Target="../slideLayouts/slideLayout55.xml"/><Relationship Id="rId4" Type="http://schemas.openxmlformats.org/officeDocument/2006/relationships/hyperlink" Target="https://www.notion.so/jenmacias/Consultant-Profile-Jen-Macias-De-La-Parra-1d065c8bfa3f806494f2e47e694b17de?source=copy_lin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AF4"/>
        </a:solidFill>
        <a:effectLst/>
      </p:bgPr>
    </p:bg>
    <p:spTree>
      <p:nvGrpSpPr>
        <p:cNvPr id="1" name="Shape 417"/>
        <p:cNvGrpSpPr/>
        <p:nvPr/>
      </p:nvGrpSpPr>
      <p:grpSpPr>
        <a:xfrm>
          <a:off x="0" y="0"/>
          <a:ext cx="0" cy="0"/>
          <a:chOff x="0" y="0"/>
          <a:chExt cx="0" cy="0"/>
        </a:xfrm>
      </p:grpSpPr>
      <p:grpSp>
        <p:nvGrpSpPr>
          <p:cNvPr id="19" name="training module">
            <a:extLst>
              <a:ext uri="{FF2B5EF4-FFF2-40B4-BE49-F238E27FC236}">
                <a16:creationId xmlns:a16="http://schemas.microsoft.com/office/drawing/2014/main" id="{1DF1D9E0-6DCF-2EFA-3AE2-CD932FAA58E1}"/>
              </a:ext>
            </a:extLst>
          </p:cNvPr>
          <p:cNvGrpSpPr/>
          <p:nvPr/>
        </p:nvGrpSpPr>
        <p:grpSpPr>
          <a:xfrm>
            <a:off x="415600" y="272516"/>
            <a:ext cx="1685574" cy="299594"/>
            <a:chOff x="415600" y="272516"/>
            <a:chExt cx="1685574" cy="328246"/>
          </a:xfrm>
        </p:grpSpPr>
        <p:sp>
          <p:nvSpPr>
            <p:cNvPr id="13" name="container">
              <a:extLst>
                <a:ext uri="{FF2B5EF4-FFF2-40B4-BE49-F238E27FC236}">
                  <a16:creationId xmlns:a16="http://schemas.microsoft.com/office/drawing/2014/main" id="{C9EFD400-E9C3-9F34-285A-6B68D758D984}"/>
                </a:ext>
                <a:ext uri="{C183D7F6-B498-43B3-948B-1728B52AA6E4}">
                  <adec:decorative xmlns:adec="http://schemas.microsoft.com/office/drawing/2017/decorative" val="1"/>
                </a:ext>
              </a:extLst>
            </p:cNvPr>
            <p:cNvSpPr/>
            <p:nvPr/>
          </p:nvSpPr>
          <p:spPr>
            <a:xfrm>
              <a:off x="415601" y="272516"/>
              <a:ext cx="1685573" cy="328246"/>
            </a:xfrm>
            <a:prstGeom prst="rect">
              <a:avLst/>
            </a:prstGeom>
            <a:solidFill>
              <a:srgbClr val="C1B4CD">
                <a:alpha val="50000"/>
              </a:srgbClr>
            </a:solidFill>
            <a:ln w="9525">
              <a:solidFill>
                <a:srgbClr val="3B32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a:extLst>
                <a:ext uri="{FF2B5EF4-FFF2-40B4-BE49-F238E27FC236}">
                  <a16:creationId xmlns:a16="http://schemas.microsoft.com/office/drawing/2014/main" id="{C4753CFB-05AB-DD17-1862-7F22E3E571EB}"/>
                </a:ext>
              </a:extLst>
            </p:cNvPr>
            <p:cNvSpPr txBox="1">
              <a:spLocks/>
            </p:cNvSpPr>
            <p:nvPr/>
          </p:nvSpPr>
          <p:spPr>
            <a:xfrm>
              <a:off x="415600" y="301168"/>
              <a:ext cx="1685574" cy="27094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3B3244"/>
                  </a:solidFill>
                  <a:latin typeface="Space Grotesk Medium" pitchFamily="2" charset="77"/>
                  <a:ea typeface="Space Grotesk SemiBold"/>
                  <a:cs typeface="Space Grotesk SemiBold"/>
                  <a:sym typeface="Space Grotesk SemiBold"/>
                </a:rPr>
                <a:t>Digital Accessibility</a:t>
              </a:r>
              <a:endParaRPr lang="en-US" sz="1100" dirty="0">
                <a:solidFill>
                  <a:srgbClr val="3B3244"/>
                </a:solidFill>
                <a:latin typeface="Space Grotesk Medium" pitchFamily="2" charset="77"/>
                <a:ea typeface="Newsreader Light"/>
                <a:cs typeface="Newsreader Light"/>
                <a:sym typeface="Newsreader Light"/>
              </a:endParaRPr>
            </a:p>
          </p:txBody>
        </p:sp>
      </p:grpSp>
      <p:grpSp>
        <p:nvGrpSpPr>
          <p:cNvPr id="18" name="training level">
            <a:extLst>
              <a:ext uri="{FF2B5EF4-FFF2-40B4-BE49-F238E27FC236}">
                <a16:creationId xmlns:a16="http://schemas.microsoft.com/office/drawing/2014/main" id="{9C06A325-35CB-B47D-C0CB-560F71B20E0D}"/>
              </a:ext>
            </a:extLst>
          </p:cNvPr>
          <p:cNvGrpSpPr/>
          <p:nvPr/>
        </p:nvGrpSpPr>
        <p:grpSpPr>
          <a:xfrm>
            <a:off x="2237068" y="272516"/>
            <a:ext cx="1172630" cy="299594"/>
            <a:chOff x="2250885" y="272516"/>
            <a:chExt cx="1172630" cy="328246"/>
          </a:xfrm>
        </p:grpSpPr>
        <p:sp>
          <p:nvSpPr>
            <p:cNvPr id="16" name="container">
              <a:extLst>
                <a:ext uri="{FF2B5EF4-FFF2-40B4-BE49-F238E27FC236}">
                  <a16:creationId xmlns:a16="http://schemas.microsoft.com/office/drawing/2014/main" id="{7022CEDE-7974-4875-EE33-A34BDE941954}"/>
                </a:ext>
                <a:ext uri="{C183D7F6-B498-43B3-948B-1728B52AA6E4}">
                  <adec:decorative xmlns:adec="http://schemas.microsoft.com/office/drawing/2017/decorative" val="1"/>
                </a:ext>
              </a:extLst>
            </p:cNvPr>
            <p:cNvSpPr/>
            <p:nvPr/>
          </p:nvSpPr>
          <p:spPr>
            <a:xfrm>
              <a:off x="2250887" y="272516"/>
              <a:ext cx="1172628" cy="328246"/>
            </a:xfrm>
            <a:prstGeom prst="rect">
              <a:avLst/>
            </a:prstGeom>
            <a:solidFill>
              <a:srgbClr val="98BBB2">
                <a:alpha val="50000"/>
              </a:srgbClr>
            </a:solidFill>
            <a:ln w="9525">
              <a:solidFill>
                <a:srgbClr val="3B32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94BF0D5E-6085-E410-72E4-4FDEB512D028}"/>
                </a:ext>
              </a:extLst>
            </p:cNvPr>
            <p:cNvSpPr txBox="1">
              <a:spLocks/>
            </p:cNvSpPr>
            <p:nvPr/>
          </p:nvSpPr>
          <p:spPr>
            <a:xfrm>
              <a:off x="2250885" y="301168"/>
              <a:ext cx="1172629" cy="27094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3B3244"/>
                  </a:solidFill>
                  <a:latin typeface="Space Grotesk Medium" pitchFamily="2" charset="77"/>
                  <a:ea typeface="Space Grotesk SemiBold"/>
                  <a:cs typeface="Space Grotesk SemiBold"/>
                  <a:sym typeface="Space Grotesk SemiBold"/>
                </a:rPr>
                <a:t>Foundations</a:t>
              </a:r>
              <a:endParaRPr lang="en-US" sz="1100" dirty="0">
                <a:solidFill>
                  <a:srgbClr val="3B3244"/>
                </a:solidFill>
                <a:latin typeface="Space Grotesk Medium" pitchFamily="2" charset="77"/>
                <a:ea typeface="Newsreader Light"/>
                <a:cs typeface="Newsreader Light"/>
                <a:sym typeface="Newsreader Light"/>
              </a:endParaRPr>
            </a:p>
          </p:txBody>
        </p:sp>
      </p:grpSp>
      <p:sp>
        <p:nvSpPr>
          <p:cNvPr id="22" name="date">
            <a:extLst>
              <a:ext uri="{FF2B5EF4-FFF2-40B4-BE49-F238E27FC236}">
                <a16:creationId xmlns:a16="http://schemas.microsoft.com/office/drawing/2014/main" id="{AEDAE63C-D06F-50AC-4CD8-7C9E36235F20}"/>
              </a:ext>
            </a:extLst>
          </p:cNvPr>
          <p:cNvSpPr txBox="1">
            <a:spLocks/>
          </p:cNvSpPr>
          <p:nvPr/>
        </p:nvSpPr>
        <p:spPr>
          <a:xfrm>
            <a:off x="7390701" y="301168"/>
            <a:ext cx="1335275" cy="27094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3B3244"/>
                </a:solidFill>
                <a:latin typeface="Space Grotesk Medium" pitchFamily="2" charset="77"/>
                <a:ea typeface="Space Grotesk SemiBold"/>
                <a:cs typeface="Space Grotesk SemiBold"/>
                <a:sym typeface="Space Grotesk SemiBold"/>
              </a:rPr>
              <a:t>June 25, 2026</a:t>
            </a:r>
            <a:endParaRPr lang="en-US" sz="1100" dirty="0">
              <a:solidFill>
                <a:srgbClr val="3B3244"/>
              </a:solidFill>
              <a:latin typeface="Space Grotesk Medium" pitchFamily="2" charset="77"/>
              <a:ea typeface="Newsreader Light"/>
              <a:cs typeface="Newsreader Light"/>
              <a:sym typeface="Newsreader Light"/>
            </a:endParaRPr>
          </a:p>
        </p:txBody>
      </p:sp>
      <p:sp>
        <p:nvSpPr>
          <p:cNvPr id="4" name="title">
            <a:extLst>
              <a:ext uri="{FF2B5EF4-FFF2-40B4-BE49-F238E27FC236}">
                <a16:creationId xmlns:a16="http://schemas.microsoft.com/office/drawing/2014/main" id="{A39AF38D-D14D-206F-E05F-C827C51F4A18}"/>
              </a:ext>
            </a:extLst>
          </p:cNvPr>
          <p:cNvSpPr txBox="1">
            <a:spLocks noGrp="1"/>
          </p:cNvSpPr>
          <p:nvPr>
            <p:ph type="title"/>
          </p:nvPr>
        </p:nvSpPr>
        <p:spPr>
          <a:xfrm>
            <a:off x="926471" y="2109450"/>
            <a:ext cx="7108992" cy="924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a:buSzPts val="990"/>
              <a:defRPr/>
            </a:pPr>
            <a:r>
              <a:rPr lang="en-US" sz="3600" dirty="0">
                <a:solidFill>
                  <a:srgbClr val="3B3244"/>
                </a:solidFill>
                <a:latin typeface="Space Grotesk SemiBold"/>
                <a:ea typeface="Space Grotesk SemiBold"/>
                <a:cs typeface="Space Grotesk SemiBold"/>
                <a:sym typeface="Space Grotesk SemiBold"/>
              </a:rPr>
              <a:t>Authoring Accessible </a:t>
            </a:r>
            <a:r>
              <a:rPr kumimoji="0" lang="en-US" sz="3600" b="0" i="0" u="none" strike="noStrike" kern="0" cap="none" spc="0" normalizeH="0" baseline="0" noProof="0" dirty="0">
                <a:ln>
                  <a:noFill/>
                </a:ln>
                <a:solidFill>
                  <a:srgbClr val="3B3244"/>
                </a:solidFill>
                <a:effectLst/>
                <a:uLnTx/>
                <a:uFillTx/>
                <a:latin typeface="Space Grotesk SemiBold"/>
                <a:ea typeface="Space Grotesk SemiBold"/>
                <a:cs typeface="Space Grotesk SemiBold"/>
                <a:sym typeface="Space Grotesk SemiBold"/>
              </a:rPr>
              <a:t>Documents</a:t>
            </a:r>
            <a:endParaRPr kumimoji="0" lang="en-US" sz="3600" b="0" i="1" u="none" strike="noStrike" kern="0" cap="none" spc="0" normalizeH="0" baseline="0" noProof="0" dirty="0">
              <a:ln>
                <a:noFill/>
              </a:ln>
              <a:solidFill>
                <a:srgbClr val="3B3244"/>
              </a:solidFill>
              <a:effectLst/>
              <a:uLnTx/>
              <a:uFillTx/>
              <a:latin typeface="Newsreader Light"/>
              <a:ea typeface="Newsreader Light"/>
              <a:cs typeface="Newsreader Light"/>
              <a:sym typeface="Newsreader Light"/>
            </a:endParaRPr>
          </a:p>
        </p:txBody>
      </p:sp>
      <p:sp>
        <p:nvSpPr>
          <p:cNvPr id="9" name="body">
            <a:extLst>
              <a:ext uri="{FF2B5EF4-FFF2-40B4-BE49-F238E27FC236}">
                <a16:creationId xmlns:a16="http://schemas.microsoft.com/office/drawing/2014/main" id="{DF21177C-1F8B-62DC-5BBC-3A5D6099BFB5}"/>
              </a:ext>
            </a:extLst>
          </p:cNvPr>
          <p:cNvSpPr txBox="1">
            <a:spLocks/>
          </p:cNvSpPr>
          <p:nvPr/>
        </p:nvSpPr>
        <p:spPr>
          <a:xfrm>
            <a:off x="351303" y="4227066"/>
            <a:ext cx="8130735" cy="532249"/>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4000"/>
              </a:lnSpc>
              <a:buSzPts val="990"/>
              <a:defRPr/>
            </a:pPr>
            <a:r>
              <a:rPr lang="en-US" sz="1200" dirty="0">
                <a:solidFill>
                  <a:srgbClr val="3B3244"/>
                </a:solidFill>
                <a:latin typeface="Space Grotesk SemiBold"/>
                <a:ea typeface="Space Grotesk SemiBold"/>
                <a:cs typeface="Space Grotesk SemiBold"/>
                <a:sym typeface="Space Grotesk SemiBold"/>
              </a:rPr>
              <a:t>Hosted by </a:t>
            </a:r>
            <a:r>
              <a:rPr lang="en-US" sz="1200" i="1" dirty="0">
                <a:solidFill>
                  <a:srgbClr val="3B3244"/>
                </a:solidFill>
                <a:latin typeface="Newsreader Light"/>
                <a:ea typeface="Newsreader Light"/>
                <a:cs typeface="Newsreader Light"/>
                <a:sym typeface="Newsreader Light"/>
              </a:rPr>
              <a:t>Travel Oregon</a:t>
            </a:r>
          </a:p>
          <a:p>
            <a:pPr>
              <a:lnSpc>
                <a:spcPct val="114000"/>
              </a:lnSpc>
              <a:buSzPts val="990"/>
              <a:defRPr/>
            </a:pPr>
            <a:r>
              <a:rPr lang="en-US" sz="1200" dirty="0">
                <a:solidFill>
                  <a:srgbClr val="3B3244"/>
                </a:solidFill>
                <a:latin typeface="Space Grotesk SemiBold"/>
                <a:ea typeface="Space Grotesk SemiBold"/>
                <a:cs typeface="Space Grotesk SemiBold"/>
                <a:sym typeface="Space Grotesk SemiBold"/>
              </a:rPr>
              <a:t>Facilitated by </a:t>
            </a:r>
            <a:r>
              <a:rPr lang="en-US" sz="1200" i="1" dirty="0">
                <a:solidFill>
                  <a:srgbClr val="3B3244"/>
                </a:solidFill>
                <a:latin typeface="Newsreader Light"/>
                <a:ea typeface="Newsreader Light"/>
                <a:cs typeface="Newsreader Light"/>
                <a:sym typeface="Newsreader Light"/>
              </a:rPr>
              <a:t>Jen Macias De La Parra, Accessibility Consultant, CPACC</a:t>
            </a:r>
          </a:p>
        </p:txBody>
      </p:sp>
      <p:cxnSp>
        <p:nvCxnSpPr>
          <p:cNvPr id="423" name="divider">
            <a:extLs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420" name="page #"/>
          <p:cNvSpPr txBox="1">
            <a:spLocks noGrp="1"/>
          </p:cNvSpPr>
          <p:nvPr>
            <p:ph type="sldNum" idx="12"/>
          </p:nvPr>
        </p:nvSpPr>
        <p:spPr>
          <a:xfrm>
            <a:off x="8614100" y="4662220"/>
            <a:ext cx="228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1</a:t>
            </a:fld>
            <a:endParaRPr sz="800" dirty="0">
              <a:solidFill>
                <a:srgbClr val="2A2232"/>
              </a:solidFill>
              <a:latin typeface="Space Grotesk" pitchFamily="2" charset="77"/>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68104080-11FC-AE59-2E72-A3ECB0C5C5B1}"/>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C7C5BC03-C1A9-BE9F-8C80-9A44B79432FB}"/>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9CEFA9D4-7A61-C977-01B4-0A34774443BC}"/>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Tools Used to Author Documents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012E5345-4A79-9B1C-4400-7A17E34FEC2F}"/>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2" name="body copy">
            <a:extLst>
              <a:ext uri="{FF2B5EF4-FFF2-40B4-BE49-F238E27FC236}">
                <a16:creationId xmlns:a16="http://schemas.microsoft.com/office/drawing/2014/main" id="{CE0678B5-07D2-16C7-7D36-5660AA061B61}"/>
              </a:ext>
            </a:extLst>
          </p:cNvPr>
          <p:cNvSpPr txBox="1">
            <a:spLocks noGrp="1"/>
          </p:cNvSpPr>
          <p:nvPr>
            <p:ph type="subTitle" idx="1"/>
          </p:nvPr>
        </p:nvSpPr>
        <p:spPr>
          <a:xfrm>
            <a:off x="431300" y="1249149"/>
            <a:ext cx="2470200" cy="3025461"/>
          </a:xfrm>
          <a:prstGeom prst="rect">
            <a:avLst/>
          </a:prstGeom>
        </p:spPr>
        <p:txBody>
          <a:bodyPr spcFirstLastPara="1" wrap="square" lIns="91425" tIns="91425" rIns="91425" bIns="91425" anchor="t" anchorCtr="0">
            <a:noAutofit/>
          </a:bodyPr>
          <a:lstStyle/>
          <a:p>
            <a:pPr marL="0" lvl="0" indent="0" algn="l">
              <a:lnSpc>
                <a:spcPct val="115000"/>
              </a:lnSpc>
            </a:pPr>
            <a:r>
              <a:rPr lang="en-US" sz="1600" dirty="0">
                <a:solidFill>
                  <a:srgbClr val="3B3244"/>
                </a:solidFill>
                <a:latin typeface="Space Grotesk Medium" pitchFamily="2" charset="77"/>
              </a:rPr>
              <a:t>Today’s webinar draws upon questions you answered upon registration. When it comes to authoring documents the </a:t>
            </a:r>
            <a:r>
              <a:rPr lang="en-US" sz="1600" b="1" dirty="0">
                <a:solidFill>
                  <a:srgbClr val="3B3244"/>
                </a:solidFill>
                <a:latin typeface="Space Grotesk Medium" pitchFamily="2" charset="77"/>
              </a:rPr>
              <a:t>most common tool used is Microsoft Word.</a:t>
            </a:r>
          </a:p>
        </p:txBody>
      </p:sp>
      <p:grpSp>
        <p:nvGrpSpPr>
          <p:cNvPr id="3" name="results data viz" descr="A bar chart breaking down key insights from the sample-based accessibility review that have informed today's training. 100% of assets end up as PDFs, 100% of assets include images, 100% of assets include tables, 30% of assets include maps, and 80% of assets started off as templates. ">
            <a:extLst>
              <a:ext uri="{FF2B5EF4-FFF2-40B4-BE49-F238E27FC236}">
                <a16:creationId xmlns:a16="http://schemas.microsoft.com/office/drawing/2014/main" id="{28D53B26-42AA-9307-EEDD-607E9753D9A7}"/>
              </a:ext>
            </a:extLst>
          </p:cNvPr>
          <p:cNvGrpSpPr/>
          <p:nvPr/>
        </p:nvGrpSpPr>
        <p:grpSpPr>
          <a:xfrm>
            <a:off x="3110474" y="1095221"/>
            <a:ext cx="5602225" cy="3745900"/>
            <a:chOff x="3110474" y="1095221"/>
            <a:chExt cx="5602225" cy="3745900"/>
          </a:xfrm>
        </p:grpSpPr>
        <p:sp>
          <p:nvSpPr>
            <p:cNvPr id="4" name="background">
              <a:extLst>
                <a:ext uri="{FF2B5EF4-FFF2-40B4-BE49-F238E27FC236}">
                  <a16:creationId xmlns:a16="http://schemas.microsoft.com/office/drawing/2014/main" id="{24D549AA-8A0D-8F8B-AC1A-60714D25FF2A}"/>
                </a:ext>
              </a:extLst>
            </p:cNvPr>
            <p:cNvSpPr/>
            <p:nvPr/>
          </p:nvSpPr>
          <p:spPr>
            <a:xfrm>
              <a:off x="3139658" y="1095221"/>
              <a:ext cx="2918749" cy="749100"/>
            </a:xfrm>
            <a:prstGeom prst="roundRect">
              <a:avLst>
                <a:gd name="adj" fmla="val 0"/>
              </a:avLst>
            </a:prstGeom>
            <a:solidFill>
              <a:srgbClr val="EDE3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5" name="percentage block">
              <a:extLst>
                <a:ext uri="{FF2B5EF4-FFF2-40B4-BE49-F238E27FC236}">
                  <a16:creationId xmlns:a16="http://schemas.microsoft.com/office/drawing/2014/main" id="{FC8331B0-2DD8-FD52-798A-EF48A7CBE59F}"/>
                </a:ext>
              </a:extLst>
            </p:cNvPr>
            <p:cNvSpPr/>
            <p:nvPr/>
          </p:nvSpPr>
          <p:spPr>
            <a:xfrm>
              <a:off x="3110476" y="1095325"/>
              <a:ext cx="687322" cy="749100"/>
            </a:xfrm>
            <a:prstGeom prst="roundRect">
              <a:avLst>
                <a:gd name="adj" fmla="val 0"/>
              </a:avLst>
            </a:prstGeom>
            <a:solidFill>
              <a:srgbClr val="433A4C"/>
            </a:solidFill>
            <a:ln>
              <a:noFill/>
            </a:ln>
          </p:spPr>
          <p:txBody>
            <a:bodyPr spcFirstLastPara="1" wrap="square" lIns="137150" tIns="0" rIns="0" bIns="0" anchor="ctr" anchorCtr="0">
              <a:noAutofit/>
            </a:bodyPr>
            <a:lstStyle/>
            <a:p>
              <a:pPr marL="0" lvl="0" indent="0" algn="l" rtl="0">
                <a:spcBef>
                  <a:spcPts val="0"/>
                </a:spcBef>
                <a:spcAft>
                  <a:spcPts val="0"/>
                </a:spcAft>
                <a:buNone/>
              </a:pPr>
              <a:endParaRPr sz="4400">
                <a:latin typeface="Space Grotesk Medium"/>
                <a:ea typeface="Space Grotesk Medium"/>
                <a:cs typeface="Space Grotesk Medium"/>
                <a:sym typeface="Space Grotesk Medium"/>
              </a:endParaRPr>
            </a:p>
          </p:txBody>
        </p:sp>
        <p:sp>
          <p:nvSpPr>
            <p:cNvPr id="6" name="percentage">
              <a:extLst>
                <a:ext uri="{FF2B5EF4-FFF2-40B4-BE49-F238E27FC236}">
                  <a16:creationId xmlns:a16="http://schemas.microsoft.com/office/drawing/2014/main" id="{C06644B1-EC1D-41F9-2F68-8FC822CA453B}"/>
                </a:ext>
              </a:extLst>
            </p:cNvPr>
            <p:cNvSpPr/>
            <p:nvPr/>
          </p:nvSpPr>
          <p:spPr>
            <a:xfrm>
              <a:off x="4856014" y="1180500"/>
              <a:ext cx="1048800" cy="562800"/>
            </a:xfrm>
            <a:prstGeom prst="roundRect">
              <a:avLst>
                <a:gd name="adj" fmla="val 0"/>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3200" dirty="0">
                  <a:solidFill>
                    <a:srgbClr val="3B3244"/>
                  </a:solidFill>
                  <a:latin typeface="Space Grotesk Medium"/>
                  <a:ea typeface="Space Grotesk Medium"/>
                  <a:cs typeface="Space Grotesk Medium"/>
                  <a:sym typeface="Space Grotesk Medium"/>
                </a:rPr>
                <a:t>24%</a:t>
              </a:r>
              <a:endParaRPr sz="3200" dirty="0">
                <a:solidFill>
                  <a:srgbClr val="3B3244"/>
                </a:solidFill>
                <a:latin typeface="Space Grotesk Medium"/>
                <a:ea typeface="Space Grotesk Medium"/>
                <a:cs typeface="Space Grotesk Medium"/>
                <a:sym typeface="Space Grotesk Medium"/>
              </a:endParaRPr>
            </a:p>
          </p:txBody>
        </p:sp>
        <p:sp>
          <p:nvSpPr>
            <p:cNvPr id="8" name="survey response theme">
              <a:extLst>
                <a:ext uri="{FF2B5EF4-FFF2-40B4-BE49-F238E27FC236}">
                  <a16:creationId xmlns:a16="http://schemas.microsoft.com/office/drawing/2014/main" id="{012E3168-FBA9-B220-7234-F70E647BCBB6}"/>
                </a:ext>
              </a:extLst>
            </p:cNvPr>
            <p:cNvSpPr txBox="1"/>
            <p:nvPr/>
          </p:nvSpPr>
          <p:spPr>
            <a:xfrm>
              <a:off x="6168299" y="1323346"/>
              <a:ext cx="2291100" cy="30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200" dirty="0">
                  <a:latin typeface="Space Grotesk Medium"/>
                  <a:ea typeface="Space Grotesk Medium"/>
                  <a:cs typeface="Space Grotesk Medium"/>
                  <a:sym typeface="Space Grotesk Medium"/>
                </a:rPr>
                <a:t>author with Microsoft Word </a:t>
              </a:r>
              <a:endParaRPr sz="1200" dirty="0">
                <a:latin typeface="Space Grotesk Medium"/>
                <a:ea typeface="Space Grotesk Medium"/>
                <a:cs typeface="Space Grotesk Medium"/>
                <a:sym typeface="Space Grotesk Medium"/>
              </a:endParaRPr>
            </a:p>
          </p:txBody>
        </p:sp>
        <p:sp>
          <p:nvSpPr>
            <p:cNvPr id="9" name="background">
              <a:extLst>
                <a:ext uri="{FF2B5EF4-FFF2-40B4-BE49-F238E27FC236}">
                  <a16:creationId xmlns:a16="http://schemas.microsoft.com/office/drawing/2014/main" id="{43A5778E-E5B3-E72F-2EBF-92EB0E5B9759}"/>
                </a:ext>
              </a:extLst>
            </p:cNvPr>
            <p:cNvSpPr/>
            <p:nvPr/>
          </p:nvSpPr>
          <p:spPr>
            <a:xfrm>
              <a:off x="3139658" y="1844421"/>
              <a:ext cx="2918749" cy="749100"/>
            </a:xfrm>
            <a:prstGeom prst="roundRect">
              <a:avLst>
                <a:gd name="adj" fmla="val 0"/>
              </a:avLst>
            </a:prstGeom>
            <a:solidFill>
              <a:srgbClr val="EDE3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11" name="percentage block">
              <a:extLst>
                <a:ext uri="{FF2B5EF4-FFF2-40B4-BE49-F238E27FC236}">
                  <a16:creationId xmlns:a16="http://schemas.microsoft.com/office/drawing/2014/main" id="{38766C07-D673-009D-439E-6DF4CF4328E1}"/>
                </a:ext>
              </a:extLst>
            </p:cNvPr>
            <p:cNvSpPr/>
            <p:nvPr/>
          </p:nvSpPr>
          <p:spPr>
            <a:xfrm>
              <a:off x="3110474" y="1844525"/>
              <a:ext cx="449165" cy="749100"/>
            </a:xfrm>
            <a:prstGeom prst="roundRect">
              <a:avLst>
                <a:gd name="adj" fmla="val 0"/>
              </a:avLst>
            </a:prstGeom>
            <a:solidFill>
              <a:srgbClr val="C27BA0"/>
            </a:solidFill>
            <a:ln>
              <a:noFill/>
            </a:ln>
          </p:spPr>
          <p:txBody>
            <a:bodyPr spcFirstLastPara="1" wrap="square" lIns="137150" tIns="0" rIns="0" bIns="0" anchor="ctr" anchorCtr="0">
              <a:noAutofit/>
            </a:bodyPr>
            <a:lstStyle/>
            <a:p>
              <a:pPr marL="0" lvl="0" indent="0" algn="l" rtl="0">
                <a:spcBef>
                  <a:spcPts val="0"/>
                </a:spcBef>
                <a:spcAft>
                  <a:spcPts val="0"/>
                </a:spcAft>
                <a:buNone/>
              </a:pPr>
              <a:endParaRPr sz="4400" dirty="0">
                <a:latin typeface="Space Grotesk Medium"/>
                <a:ea typeface="Space Grotesk Medium"/>
                <a:cs typeface="Space Grotesk Medium"/>
                <a:sym typeface="Space Grotesk Medium"/>
              </a:endParaRPr>
            </a:p>
          </p:txBody>
        </p:sp>
        <p:sp>
          <p:nvSpPr>
            <p:cNvPr id="14" name="percentage">
              <a:extLst>
                <a:ext uri="{FF2B5EF4-FFF2-40B4-BE49-F238E27FC236}">
                  <a16:creationId xmlns:a16="http://schemas.microsoft.com/office/drawing/2014/main" id="{A1E1AD98-B611-308B-AC29-A6BE60AC3F15}"/>
                </a:ext>
              </a:extLst>
            </p:cNvPr>
            <p:cNvSpPr/>
            <p:nvPr/>
          </p:nvSpPr>
          <p:spPr>
            <a:xfrm>
              <a:off x="4856014" y="1929700"/>
              <a:ext cx="1048800" cy="562800"/>
            </a:xfrm>
            <a:prstGeom prst="roundRect">
              <a:avLst>
                <a:gd name="adj" fmla="val 0"/>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3200" dirty="0">
                  <a:solidFill>
                    <a:srgbClr val="3B3244"/>
                  </a:solidFill>
                  <a:latin typeface="Space Grotesk Medium"/>
                  <a:ea typeface="Space Grotesk Medium"/>
                  <a:cs typeface="Space Grotesk Medium"/>
                  <a:sym typeface="Space Grotesk Medium"/>
                </a:rPr>
                <a:t>18%</a:t>
              </a:r>
              <a:endParaRPr sz="3200" dirty="0">
                <a:solidFill>
                  <a:srgbClr val="3B3244"/>
                </a:solidFill>
                <a:latin typeface="Space Grotesk Medium"/>
                <a:ea typeface="Space Grotesk Medium"/>
                <a:cs typeface="Space Grotesk Medium"/>
                <a:sym typeface="Space Grotesk Medium"/>
              </a:endParaRPr>
            </a:p>
          </p:txBody>
        </p:sp>
        <p:sp>
          <p:nvSpPr>
            <p:cNvPr id="15" name="survey response theme">
              <a:extLst>
                <a:ext uri="{FF2B5EF4-FFF2-40B4-BE49-F238E27FC236}">
                  <a16:creationId xmlns:a16="http://schemas.microsoft.com/office/drawing/2014/main" id="{B5326DF3-ADD4-E49A-1350-2CE15D87D775}"/>
                </a:ext>
              </a:extLst>
            </p:cNvPr>
            <p:cNvSpPr txBox="1"/>
            <p:nvPr/>
          </p:nvSpPr>
          <p:spPr>
            <a:xfrm>
              <a:off x="6168298" y="2072546"/>
              <a:ext cx="2378035" cy="307800"/>
            </a:xfrm>
            <a:prstGeom prst="rect">
              <a:avLst/>
            </a:prstGeom>
            <a:noFill/>
            <a:ln>
              <a:noFill/>
            </a:ln>
          </p:spPr>
          <p:txBody>
            <a:bodyPr spcFirstLastPara="1" wrap="square" lIns="0" tIns="0" rIns="0" bIns="0" anchor="ctr" anchorCtr="0">
              <a:noAutofit/>
            </a:bodyPr>
            <a:lstStyle/>
            <a:p>
              <a:pPr lvl="0"/>
              <a:r>
                <a:rPr lang="en-US" sz="1200" dirty="0">
                  <a:latin typeface="Space Grotesk Medium"/>
                  <a:ea typeface="Space Grotesk Medium"/>
                  <a:cs typeface="Space Grotesk Medium"/>
                  <a:sym typeface="Space Grotesk Medium"/>
                </a:rPr>
                <a:t>author with Google Doc/Sheets</a:t>
              </a:r>
              <a:endParaRPr sz="1200" dirty="0">
                <a:latin typeface="Space Grotesk Medium"/>
                <a:ea typeface="Space Grotesk Medium"/>
                <a:cs typeface="Space Grotesk Medium"/>
                <a:sym typeface="Space Grotesk Medium"/>
              </a:endParaRPr>
            </a:p>
          </p:txBody>
        </p:sp>
        <p:sp>
          <p:nvSpPr>
            <p:cNvPr id="16" name="background">
              <a:extLst>
                <a:ext uri="{FF2B5EF4-FFF2-40B4-BE49-F238E27FC236}">
                  <a16:creationId xmlns:a16="http://schemas.microsoft.com/office/drawing/2014/main" id="{9F71C47E-51FC-C66B-B260-25F5C2018247}"/>
                </a:ext>
              </a:extLst>
            </p:cNvPr>
            <p:cNvSpPr/>
            <p:nvPr/>
          </p:nvSpPr>
          <p:spPr>
            <a:xfrm>
              <a:off x="3139658" y="2593621"/>
              <a:ext cx="2918749" cy="749100"/>
            </a:xfrm>
            <a:prstGeom prst="roundRect">
              <a:avLst>
                <a:gd name="adj" fmla="val 0"/>
              </a:avLst>
            </a:prstGeom>
            <a:solidFill>
              <a:srgbClr val="EDE3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17" name="percentage block">
              <a:extLst>
                <a:ext uri="{FF2B5EF4-FFF2-40B4-BE49-F238E27FC236}">
                  <a16:creationId xmlns:a16="http://schemas.microsoft.com/office/drawing/2014/main" id="{F56E4680-F2CC-57C7-230E-3B1204CF1ADB}"/>
                </a:ext>
              </a:extLst>
            </p:cNvPr>
            <p:cNvSpPr/>
            <p:nvPr/>
          </p:nvSpPr>
          <p:spPr>
            <a:xfrm>
              <a:off x="3110475" y="2593725"/>
              <a:ext cx="364246" cy="749100"/>
            </a:xfrm>
            <a:prstGeom prst="roundRect">
              <a:avLst>
                <a:gd name="adj" fmla="val 0"/>
              </a:avLst>
            </a:prstGeom>
            <a:solidFill>
              <a:srgbClr val="ECBC55"/>
            </a:solidFill>
            <a:ln>
              <a:noFill/>
            </a:ln>
          </p:spPr>
          <p:txBody>
            <a:bodyPr spcFirstLastPara="1" wrap="square" lIns="137150" tIns="0" rIns="0" bIns="0" anchor="ctr" anchorCtr="0">
              <a:noAutofit/>
            </a:bodyPr>
            <a:lstStyle/>
            <a:p>
              <a:pPr marL="0" lvl="0" indent="0" algn="l" rtl="0">
                <a:spcBef>
                  <a:spcPts val="0"/>
                </a:spcBef>
                <a:spcAft>
                  <a:spcPts val="0"/>
                </a:spcAft>
                <a:buNone/>
              </a:pPr>
              <a:endParaRPr sz="4400">
                <a:latin typeface="Space Grotesk Medium"/>
                <a:ea typeface="Space Grotesk Medium"/>
                <a:cs typeface="Space Grotesk Medium"/>
                <a:sym typeface="Space Grotesk Medium"/>
              </a:endParaRPr>
            </a:p>
          </p:txBody>
        </p:sp>
        <p:sp>
          <p:nvSpPr>
            <p:cNvPr id="18" name="percentage">
              <a:extLst>
                <a:ext uri="{FF2B5EF4-FFF2-40B4-BE49-F238E27FC236}">
                  <a16:creationId xmlns:a16="http://schemas.microsoft.com/office/drawing/2014/main" id="{AB9F195F-3A9C-EA58-14DF-276AE88C901C}"/>
                </a:ext>
              </a:extLst>
            </p:cNvPr>
            <p:cNvSpPr/>
            <p:nvPr/>
          </p:nvSpPr>
          <p:spPr>
            <a:xfrm>
              <a:off x="4856014" y="2678900"/>
              <a:ext cx="1048800" cy="562800"/>
            </a:xfrm>
            <a:prstGeom prst="roundRect">
              <a:avLst>
                <a:gd name="adj" fmla="val 0"/>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3200" dirty="0">
                  <a:solidFill>
                    <a:srgbClr val="433A4C"/>
                  </a:solidFill>
                  <a:latin typeface="Space Grotesk Medium"/>
                  <a:ea typeface="Space Grotesk Medium"/>
                  <a:cs typeface="Space Grotesk Medium"/>
                  <a:sym typeface="Space Grotesk Medium"/>
                </a:rPr>
                <a:t>17%</a:t>
              </a:r>
              <a:endParaRPr sz="3200" dirty="0">
                <a:solidFill>
                  <a:srgbClr val="433A4C"/>
                </a:solidFill>
                <a:latin typeface="Space Grotesk Medium"/>
                <a:ea typeface="Space Grotesk Medium"/>
                <a:cs typeface="Space Grotesk Medium"/>
                <a:sym typeface="Space Grotesk Medium"/>
              </a:endParaRPr>
            </a:p>
          </p:txBody>
        </p:sp>
        <p:sp>
          <p:nvSpPr>
            <p:cNvPr id="19" name="survey response theme">
              <a:extLst>
                <a:ext uri="{FF2B5EF4-FFF2-40B4-BE49-F238E27FC236}">
                  <a16:creationId xmlns:a16="http://schemas.microsoft.com/office/drawing/2014/main" id="{2573F597-1AB1-CC6C-6B3A-C03F13543F0F}"/>
                </a:ext>
              </a:extLst>
            </p:cNvPr>
            <p:cNvSpPr txBox="1"/>
            <p:nvPr/>
          </p:nvSpPr>
          <p:spPr>
            <a:xfrm>
              <a:off x="6168299" y="2821746"/>
              <a:ext cx="2291100" cy="307800"/>
            </a:xfrm>
            <a:prstGeom prst="rect">
              <a:avLst/>
            </a:prstGeom>
            <a:noFill/>
            <a:ln>
              <a:noFill/>
            </a:ln>
          </p:spPr>
          <p:txBody>
            <a:bodyPr spcFirstLastPara="1" wrap="square" lIns="0" tIns="0" rIns="0" bIns="0" anchor="ctr" anchorCtr="0">
              <a:noAutofit/>
            </a:bodyPr>
            <a:lstStyle/>
            <a:p>
              <a:pPr lvl="0"/>
              <a:r>
                <a:rPr lang="en-US" sz="1200" dirty="0">
                  <a:latin typeface="Space Grotesk Medium"/>
                  <a:ea typeface="Space Grotesk Medium"/>
                  <a:cs typeface="Space Grotesk Medium"/>
                  <a:sym typeface="Space Grotesk Medium"/>
                </a:rPr>
                <a:t>author with Adobe Acrobat</a:t>
              </a:r>
            </a:p>
          </p:txBody>
        </p:sp>
        <p:sp>
          <p:nvSpPr>
            <p:cNvPr id="20" name="background">
              <a:extLst>
                <a:ext uri="{FF2B5EF4-FFF2-40B4-BE49-F238E27FC236}">
                  <a16:creationId xmlns:a16="http://schemas.microsoft.com/office/drawing/2014/main" id="{C1267203-609C-DEA4-E0FE-C9C32CF4BB0D}"/>
                </a:ext>
              </a:extLst>
            </p:cNvPr>
            <p:cNvSpPr/>
            <p:nvPr/>
          </p:nvSpPr>
          <p:spPr>
            <a:xfrm>
              <a:off x="3139658" y="3342821"/>
              <a:ext cx="2918749" cy="749100"/>
            </a:xfrm>
            <a:prstGeom prst="roundRect">
              <a:avLst>
                <a:gd name="adj" fmla="val 0"/>
              </a:avLst>
            </a:prstGeom>
            <a:solidFill>
              <a:srgbClr val="EDE3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21" name="percentage block">
              <a:extLst>
                <a:ext uri="{FF2B5EF4-FFF2-40B4-BE49-F238E27FC236}">
                  <a16:creationId xmlns:a16="http://schemas.microsoft.com/office/drawing/2014/main" id="{D639BD4A-4B30-4F73-190E-356D661DE2DA}"/>
                </a:ext>
              </a:extLst>
            </p:cNvPr>
            <p:cNvSpPr/>
            <p:nvPr/>
          </p:nvSpPr>
          <p:spPr>
            <a:xfrm>
              <a:off x="3113401" y="3342809"/>
              <a:ext cx="247692" cy="749100"/>
            </a:xfrm>
            <a:prstGeom prst="roundRect">
              <a:avLst>
                <a:gd name="adj" fmla="val 0"/>
              </a:avLst>
            </a:prstGeom>
            <a:solidFill>
              <a:srgbClr val="DD7E6B"/>
            </a:solidFill>
            <a:ln>
              <a:noFill/>
            </a:ln>
          </p:spPr>
          <p:txBody>
            <a:bodyPr spcFirstLastPara="1" wrap="square" lIns="137150" tIns="0" rIns="0" bIns="0" anchor="ctr" anchorCtr="0">
              <a:noAutofit/>
            </a:bodyPr>
            <a:lstStyle/>
            <a:p>
              <a:pPr marL="0" lvl="0" indent="0" algn="l" rtl="0">
                <a:spcBef>
                  <a:spcPts val="0"/>
                </a:spcBef>
                <a:spcAft>
                  <a:spcPts val="0"/>
                </a:spcAft>
                <a:buNone/>
              </a:pPr>
              <a:endParaRPr sz="4400">
                <a:latin typeface="Space Grotesk Medium"/>
                <a:ea typeface="Space Grotesk Medium"/>
                <a:cs typeface="Space Grotesk Medium"/>
                <a:sym typeface="Space Grotesk Medium"/>
              </a:endParaRPr>
            </a:p>
          </p:txBody>
        </p:sp>
        <p:sp>
          <p:nvSpPr>
            <p:cNvPr id="22" name="percentage">
              <a:extLst>
                <a:ext uri="{FF2B5EF4-FFF2-40B4-BE49-F238E27FC236}">
                  <a16:creationId xmlns:a16="http://schemas.microsoft.com/office/drawing/2014/main" id="{A5BE89EF-57FB-5E34-75D4-54FB22809150}"/>
                </a:ext>
              </a:extLst>
            </p:cNvPr>
            <p:cNvSpPr/>
            <p:nvPr/>
          </p:nvSpPr>
          <p:spPr>
            <a:xfrm>
              <a:off x="4856014" y="3428100"/>
              <a:ext cx="1048800" cy="562800"/>
            </a:xfrm>
            <a:prstGeom prst="roundRect">
              <a:avLst>
                <a:gd name="adj" fmla="val 0"/>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3200" dirty="0">
                  <a:solidFill>
                    <a:srgbClr val="433A4C"/>
                  </a:solidFill>
                  <a:latin typeface="Space Grotesk Medium"/>
                  <a:ea typeface="Space Grotesk Medium"/>
                  <a:cs typeface="Space Grotesk Medium"/>
                  <a:sym typeface="Space Grotesk Medium"/>
                </a:rPr>
                <a:t>14%</a:t>
              </a:r>
              <a:endParaRPr sz="3200" dirty="0">
                <a:solidFill>
                  <a:srgbClr val="433A4C"/>
                </a:solidFill>
                <a:latin typeface="Space Grotesk Medium"/>
                <a:ea typeface="Space Grotesk Medium"/>
                <a:cs typeface="Space Grotesk Medium"/>
                <a:sym typeface="Space Grotesk Medium"/>
              </a:endParaRPr>
            </a:p>
          </p:txBody>
        </p:sp>
        <p:sp>
          <p:nvSpPr>
            <p:cNvPr id="23" name="survey response theme">
              <a:extLst>
                <a:ext uri="{FF2B5EF4-FFF2-40B4-BE49-F238E27FC236}">
                  <a16:creationId xmlns:a16="http://schemas.microsoft.com/office/drawing/2014/main" id="{89C993B2-6E29-0B76-E3B7-4C075A8E157F}"/>
                </a:ext>
              </a:extLst>
            </p:cNvPr>
            <p:cNvSpPr txBox="1"/>
            <p:nvPr/>
          </p:nvSpPr>
          <p:spPr>
            <a:xfrm>
              <a:off x="6168298" y="3570946"/>
              <a:ext cx="2544401" cy="30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200" dirty="0">
                  <a:latin typeface="Space Grotesk Medium"/>
                  <a:ea typeface="Space Grotesk Medium"/>
                  <a:cs typeface="Space Grotesk Medium"/>
                  <a:sym typeface="Space Grotesk Medium"/>
                </a:rPr>
                <a:t>author with Microsoft PowerPoint </a:t>
              </a:r>
              <a:endParaRPr sz="1200" dirty="0">
                <a:latin typeface="Space Grotesk Medium"/>
                <a:ea typeface="Space Grotesk Medium"/>
                <a:cs typeface="Space Grotesk Medium"/>
                <a:sym typeface="Space Grotesk Medium"/>
              </a:endParaRPr>
            </a:p>
          </p:txBody>
        </p:sp>
        <p:sp>
          <p:nvSpPr>
            <p:cNvPr id="24" name="background">
              <a:extLst>
                <a:ext uri="{FF2B5EF4-FFF2-40B4-BE49-F238E27FC236}">
                  <a16:creationId xmlns:a16="http://schemas.microsoft.com/office/drawing/2014/main" id="{22102C40-DBE2-2DDA-0648-C5DF8AE646B0}"/>
                </a:ext>
              </a:extLst>
            </p:cNvPr>
            <p:cNvSpPr/>
            <p:nvPr/>
          </p:nvSpPr>
          <p:spPr>
            <a:xfrm>
              <a:off x="3139658" y="4092021"/>
              <a:ext cx="2918749" cy="749100"/>
            </a:xfrm>
            <a:prstGeom prst="roundRect">
              <a:avLst>
                <a:gd name="adj" fmla="val 0"/>
              </a:avLst>
            </a:prstGeom>
            <a:solidFill>
              <a:srgbClr val="EDE3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25" name="percentage block">
              <a:extLst>
                <a:ext uri="{FF2B5EF4-FFF2-40B4-BE49-F238E27FC236}">
                  <a16:creationId xmlns:a16="http://schemas.microsoft.com/office/drawing/2014/main" id="{38A2E715-BEB5-DCF7-F1B4-A68A9C7B93B6}"/>
                </a:ext>
              </a:extLst>
            </p:cNvPr>
            <p:cNvSpPr/>
            <p:nvPr/>
          </p:nvSpPr>
          <p:spPr>
            <a:xfrm>
              <a:off x="3121254" y="4084150"/>
              <a:ext cx="179499" cy="749100"/>
            </a:xfrm>
            <a:prstGeom prst="roundRect">
              <a:avLst>
                <a:gd name="adj" fmla="val 0"/>
              </a:avLst>
            </a:prstGeom>
            <a:solidFill>
              <a:schemeClr val="accent1"/>
            </a:solidFill>
            <a:ln>
              <a:noFill/>
            </a:ln>
          </p:spPr>
          <p:txBody>
            <a:bodyPr spcFirstLastPara="1" wrap="square" lIns="137150" tIns="0" rIns="0" bIns="0" anchor="ctr" anchorCtr="0">
              <a:noAutofit/>
            </a:bodyPr>
            <a:lstStyle/>
            <a:p>
              <a:pPr marL="0" lvl="0" indent="0" algn="l" rtl="0">
                <a:spcBef>
                  <a:spcPts val="0"/>
                </a:spcBef>
                <a:spcAft>
                  <a:spcPts val="0"/>
                </a:spcAft>
                <a:buNone/>
              </a:pPr>
              <a:endParaRPr sz="4400">
                <a:latin typeface="Space Grotesk Medium"/>
                <a:ea typeface="Space Grotesk Medium"/>
                <a:cs typeface="Space Grotesk Medium"/>
                <a:sym typeface="Space Grotesk Medium"/>
              </a:endParaRPr>
            </a:p>
          </p:txBody>
        </p:sp>
        <p:sp>
          <p:nvSpPr>
            <p:cNvPr id="26" name="percentage">
              <a:extLst>
                <a:ext uri="{FF2B5EF4-FFF2-40B4-BE49-F238E27FC236}">
                  <a16:creationId xmlns:a16="http://schemas.microsoft.com/office/drawing/2014/main" id="{EEBE3087-348D-26EC-9264-74DA92BA4322}"/>
                </a:ext>
              </a:extLst>
            </p:cNvPr>
            <p:cNvSpPr/>
            <p:nvPr/>
          </p:nvSpPr>
          <p:spPr>
            <a:xfrm>
              <a:off x="4856014" y="4177300"/>
              <a:ext cx="1048800" cy="562800"/>
            </a:xfrm>
            <a:prstGeom prst="roundRect">
              <a:avLst>
                <a:gd name="adj" fmla="val 0"/>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3200" dirty="0">
                  <a:solidFill>
                    <a:srgbClr val="433A4C"/>
                  </a:solidFill>
                  <a:latin typeface="Space Grotesk Medium"/>
                  <a:ea typeface="Space Grotesk Medium"/>
                  <a:cs typeface="Space Grotesk Medium"/>
                  <a:sym typeface="Space Grotesk Medium"/>
                </a:rPr>
                <a:t>11%</a:t>
              </a:r>
              <a:endParaRPr sz="3200" dirty="0">
                <a:solidFill>
                  <a:srgbClr val="433A4C"/>
                </a:solidFill>
                <a:latin typeface="Space Grotesk Medium"/>
                <a:ea typeface="Space Grotesk Medium"/>
                <a:cs typeface="Space Grotesk Medium"/>
                <a:sym typeface="Space Grotesk Medium"/>
              </a:endParaRPr>
            </a:p>
          </p:txBody>
        </p:sp>
        <p:sp>
          <p:nvSpPr>
            <p:cNvPr id="27" name="survey response theme">
              <a:extLst>
                <a:ext uri="{FF2B5EF4-FFF2-40B4-BE49-F238E27FC236}">
                  <a16:creationId xmlns:a16="http://schemas.microsoft.com/office/drawing/2014/main" id="{CC4EBC31-1579-2C55-0111-684E52FE5103}"/>
                </a:ext>
              </a:extLst>
            </p:cNvPr>
            <p:cNvSpPr txBox="1"/>
            <p:nvPr/>
          </p:nvSpPr>
          <p:spPr>
            <a:xfrm>
              <a:off x="6168299" y="4320146"/>
              <a:ext cx="2378036" cy="30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200" dirty="0">
                  <a:latin typeface="Space Grotesk Medium"/>
                  <a:ea typeface="Space Grotesk Medium"/>
                  <a:cs typeface="Space Grotesk Medium"/>
                  <a:sym typeface="Space Grotesk Medium"/>
                </a:rPr>
                <a:t>author with Canva</a:t>
              </a:r>
              <a:endParaRPr sz="1200" dirty="0">
                <a:latin typeface="Space Grotesk Medium"/>
                <a:ea typeface="Space Grotesk Medium"/>
                <a:cs typeface="Space Grotesk Medium"/>
                <a:sym typeface="Space Grotesk Medium"/>
              </a:endParaRPr>
            </a:p>
          </p:txBody>
        </p:sp>
        <p:grpSp>
          <p:nvGrpSpPr>
            <p:cNvPr id="28" name="divider lines">
              <a:extLst>
                <a:ext uri="{FF2B5EF4-FFF2-40B4-BE49-F238E27FC236}">
                  <a16:creationId xmlns:a16="http://schemas.microsoft.com/office/drawing/2014/main" id="{EFA02D13-E3DE-E28A-23B3-9967F5CF9818}"/>
                </a:ext>
              </a:extLst>
            </p:cNvPr>
            <p:cNvGrpSpPr/>
            <p:nvPr/>
          </p:nvGrpSpPr>
          <p:grpSpPr>
            <a:xfrm>
              <a:off x="3110522" y="1095227"/>
              <a:ext cx="5392444" cy="3745781"/>
              <a:chOff x="6004200" y="1095222"/>
              <a:chExt cx="2498700" cy="3745781"/>
            </a:xfrm>
          </p:grpSpPr>
          <p:cxnSp>
            <p:nvCxnSpPr>
              <p:cNvPr id="34" name="divider line">
                <a:extLst>
                  <a:ext uri="{FF2B5EF4-FFF2-40B4-BE49-F238E27FC236}">
                    <a16:creationId xmlns:a16="http://schemas.microsoft.com/office/drawing/2014/main" id="{FA9B56B2-CD7D-4E76-D3AE-BEDE57098AE3}"/>
                  </a:ext>
                </a:extLst>
              </p:cNvPr>
              <p:cNvCxnSpPr/>
              <p:nvPr/>
            </p:nvCxnSpPr>
            <p:spPr>
              <a:xfrm>
                <a:off x="6004200" y="109522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5" name="divider line">
                <a:extLst>
                  <a:ext uri="{FF2B5EF4-FFF2-40B4-BE49-F238E27FC236}">
                    <a16:creationId xmlns:a16="http://schemas.microsoft.com/office/drawing/2014/main" id="{5E30897D-9EC3-8639-BD29-C23A4D02C234}"/>
                  </a:ext>
                </a:extLst>
              </p:cNvPr>
              <p:cNvCxnSpPr/>
              <p:nvPr/>
            </p:nvCxnSpPr>
            <p:spPr>
              <a:xfrm>
                <a:off x="6004200" y="184442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6" name="divider line">
                <a:extLst>
                  <a:ext uri="{FF2B5EF4-FFF2-40B4-BE49-F238E27FC236}">
                    <a16:creationId xmlns:a16="http://schemas.microsoft.com/office/drawing/2014/main" id="{26C5DABB-B019-BF55-63DB-4F219CD8BA09}"/>
                  </a:ext>
                </a:extLst>
              </p:cNvPr>
              <p:cNvCxnSpPr/>
              <p:nvPr/>
            </p:nvCxnSpPr>
            <p:spPr>
              <a:xfrm>
                <a:off x="6004200" y="259362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7" name="divider line">
                <a:extLst>
                  <a:ext uri="{FF2B5EF4-FFF2-40B4-BE49-F238E27FC236}">
                    <a16:creationId xmlns:a16="http://schemas.microsoft.com/office/drawing/2014/main" id="{F8A0D644-BE6F-2585-9E6F-9403D5E0E24D}"/>
                  </a:ext>
                </a:extLst>
              </p:cNvPr>
              <p:cNvCxnSpPr/>
              <p:nvPr/>
            </p:nvCxnSpPr>
            <p:spPr>
              <a:xfrm>
                <a:off x="6004200" y="334282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8" name="divider line">
                <a:extLst>
                  <a:ext uri="{FF2B5EF4-FFF2-40B4-BE49-F238E27FC236}">
                    <a16:creationId xmlns:a16="http://schemas.microsoft.com/office/drawing/2014/main" id="{56B5F4E3-95ED-B2B8-91FB-BEAD1965DA1C}"/>
                  </a:ext>
                </a:extLst>
              </p:cNvPr>
              <p:cNvCxnSpPr/>
              <p:nvPr/>
            </p:nvCxnSpPr>
            <p:spPr>
              <a:xfrm>
                <a:off x="6004200" y="409202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9" name="divider line">
                <a:extLst>
                  <a:ext uri="{FF2B5EF4-FFF2-40B4-BE49-F238E27FC236}">
                    <a16:creationId xmlns:a16="http://schemas.microsoft.com/office/drawing/2014/main" id="{9152CFFB-D7FF-C544-8EF1-BBD0404795B4}"/>
                  </a:ext>
                </a:extLst>
              </p:cNvPr>
              <p:cNvCxnSpPr/>
              <p:nvPr/>
            </p:nvCxnSpPr>
            <p:spPr>
              <a:xfrm>
                <a:off x="6004200" y="4841002"/>
                <a:ext cx="2498700" cy="0"/>
              </a:xfrm>
              <a:prstGeom prst="straightConnector1">
                <a:avLst/>
              </a:prstGeom>
              <a:noFill/>
              <a:ln w="9525" cap="flat" cmpd="sng">
                <a:solidFill>
                  <a:srgbClr val="C1B4CD"/>
                </a:solidFill>
                <a:prstDash val="solid"/>
                <a:round/>
                <a:headEnd type="none" w="med" len="med"/>
                <a:tailEnd type="none" w="med" len="med"/>
              </a:ln>
            </p:spPr>
          </p:cxnSp>
        </p:grpSp>
        <p:grpSp>
          <p:nvGrpSpPr>
            <p:cNvPr id="29" name="divider lines">
              <a:extLst>
                <a:ext uri="{FF2B5EF4-FFF2-40B4-BE49-F238E27FC236}">
                  <a16:creationId xmlns:a16="http://schemas.microsoft.com/office/drawing/2014/main" id="{AA141550-FE50-2021-C10C-7A9D5AF17441}"/>
                </a:ext>
              </a:extLst>
            </p:cNvPr>
            <p:cNvGrpSpPr/>
            <p:nvPr/>
          </p:nvGrpSpPr>
          <p:grpSpPr>
            <a:xfrm>
              <a:off x="6004200" y="1844202"/>
              <a:ext cx="2498700" cy="2247600"/>
              <a:chOff x="6004200" y="1844202"/>
              <a:chExt cx="2498700" cy="2247600"/>
            </a:xfrm>
          </p:grpSpPr>
          <p:cxnSp>
            <p:nvCxnSpPr>
              <p:cNvPr id="30" name="divider line">
                <a:extLst>
                  <a:ext uri="{FF2B5EF4-FFF2-40B4-BE49-F238E27FC236}">
                    <a16:creationId xmlns:a16="http://schemas.microsoft.com/office/drawing/2014/main" id="{BE26D9C4-2701-5A92-34DB-B42036D42D4A}"/>
                  </a:ext>
                </a:extLst>
              </p:cNvPr>
              <p:cNvCxnSpPr/>
              <p:nvPr/>
            </p:nvCxnSpPr>
            <p:spPr>
              <a:xfrm>
                <a:off x="6004200" y="184420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1" name="divider line">
                <a:extLst>
                  <a:ext uri="{FF2B5EF4-FFF2-40B4-BE49-F238E27FC236}">
                    <a16:creationId xmlns:a16="http://schemas.microsoft.com/office/drawing/2014/main" id="{0AB40110-26A8-9C8D-EC05-9E14C559BB0B}"/>
                  </a:ext>
                </a:extLst>
              </p:cNvPr>
              <p:cNvCxnSpPr/>
              <p:nvPr/>
            </p:nvCxnSpPr>
            <p:spPr>
              <a:xfrm>
                <a:off x="6004200" y="259340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2" name="divider line">
                <a:extLst>
                  <a:ext uri="{FF2B5EF4-FFF2-40B4-BE49-F238E27FC236}">
                    <a16:creationId xmlns:a16="http://schemas.microsoft.com/office/drawing/2014/main" id="{BA3EF04A-D2C4-900C-5B0F-510A6219FA3C}"/>
                  </a:ext>
                </a:extLst>
              </p:cNvPr>
              <p:cNvCxnSpPr/>
              <p:nvPr/>
            </p:nvCxnSpPr>
            <p:spPr>
              <a:xfrm>
                <a:off x="6004200" y="334260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3" name="divider line">
                <a:extLst>
                  <a:ext uri="{FF2B5EF4-FFF2-40B4-BE49-F238E27FC236}">
                    <a16:creationId xmlns:a16="http://schemas.microsoft.com/office/drawing/2014/main" id="{C41514D3-8C5B-C774-9946-CA3FAB3A8D17}"/>
                  </a:ext>
                </a:extLst>
              </p:cNvPr>
              <p:cNvCxnSpPr/>
              <p:nvPr/>
            </p:nvCxnSpPr>
            <p:spPr>
              <a:xfrm>
                <a:off x="6004200" y="4091802"/>
                <a:ext cx="2498700" cy="0"/>
              </a:xfrm>
              <a:prstGeom prst="straightConnector1">
                <a:avLst/>
              </a:prstGeom>
              <a:noFill/>
              <a:ln w="9525" cap="flat" cmpd="sng">
                <a:solidFill>
                  <a:srgbClr val="C1B4CD"/>
                </a:solidFill>
                <a:prstDash val="solid"/>
                <a:round/>
                <a:headEnd type="none" w="med" len="med"/>
                <a:tailEnd type="none" w="med" len="med"/>
              </a:ln>
            </p:spPr>
          </p:cxnSp>
        </p:grpSp>
      </p:grpSp>
      <p:sp>
        <p:nvSpPr>
          <p:cNvPr id="13" name="page #">
            <a:extLst>
              <a:ext uri="{FF2B5EF4-FFF2-40B4-BE49-F238E27FC236}">
                <a16:creationId xmlns:a16="http://schemas.microsoft.com/office/drawing/2014/main" id="{F16BAA12-284B-EEF0-2B8A-BC916D627363}"/>
              </a:ext>
            </a:extLst>
          </p:cNvPr>
          <p:cNvSpPr txBox="1">
            <a:spLocks noGrp="1"/>
          </p:cNvSpPr>
          <p:nvPr>
            <p:ph type="sldNum" idx="12"/>
          </p:nvPr>
        </p:nvSpPr>
        <p:spPr>
          <a:xfrm>
            <a:off x="8532102" y="4662220"/>
            <a:ext cx="310598"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3B3244"/>
                </a:solidFill>
                <a:ea typeface="DM Sans"/>
                <a:cs typeface="DM Sans"/>
                <a:sym typeface="DM Sans"/>
              </a:rPr>
              <a:t>10</a:t>
            </a:fld>
            <a:endParaRPr sz="800" dirty="0">
              <a:solidFill>
                <a:srgbClr val="3B3244"/>
              </a:solidFill>
              <a:ea typeface="DM Sans"/>
              <a:cs typeface="DM Sans"/>
              <a:sym typeface="DM Sans"/>
            </a:endParaRPr>
          </a:p>
        </p:txBody>
      </p:sp>
    </p:spTree>
    <p:extLst>
      <p:ext uri="{BB962C8B-B14F-4D97-AF65-F5344CB8AC3E}">
        <p14:creationId xmlns:p14="http://schemas.microsoft.com/office/powerpoint/2010/main" val="4077870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92ECCBFC-AC7C-FEF4-2968-DFD1400D32A0}"/>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95D587F5-1FE2-DCF1-BCED-22ABDEDE53A5}"/>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B54BE0B5-9C23-1BDF-5EE7-7211E57F932B}"/>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Training Goals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5D8F115F-6F61-8CE4-897B-2584785872BE}"/>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cxnSp>
        <p:nvCxnSpPr>
          <p:cNvPr id="12" name="divider">
            <a:extLst>
              <a:ext uri="{FF2B5EF4-FFF2-40B4-BE49-F238E27FC236}">
                <a16:creationId xmlns:a16="http://schemas.microsoft.com/office/drawing/2014/main" id="{5611AD0E-F862-208F-60EB-2E80C12A3222}"/>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2" name="body copy">
            <a:extLst>
              <a:ext uri="{FF2B5EF4-FFF2-40B4-BE49-F238E27FC236}">
                <a16:creationId xmlns:a16="http://schemas.microsoft.com/office/drawing/2014/main" id="{A31E3692-2D09-7AE9-B0BF-F77EC079D5D4}"/>
              </a:ext>
            </a:extLst>
          </p:cNvPr>
          <p:cNvSpPr txBox="1"/>
          <p:nvPr/>
        </p:nvSpPr>
        <p:spPr>
          <a:xfrm>
            <a:off x="262395" y="1839558"/>
            <a:ext cx="6209526" cy="1215614"/>
          </a:xfrm>
          <a:prstGeom prst="rect">
            <a:avLst/>
          </a:prstGeom>
          <a:noFill/>
          <a:ln>
            <a:noFill/>
          </a:ln>
        </p:spPr>
        <p:txBody>
          <a:bodyPr spcFirstLastPara="1" wrap="square" lIns="91425" tIns="91425" rIns="91425" bIns="91425" anchor="t" anchorCtr="0">
            <a:noAutofit/>
          </a:bodyPr>
          <a:lstStyle/>
          <a:p>
            <a:pPr marL="469900" indent="-342900">
              <a:lnSpc>
                <a:spcPct val="115000"/>
              </a:lnSpc>
              <a:spcAft>
                <a:spcPts val="1000"/>
              </a:spcAft>
              <a:buClr>
                <a:srgbClr val="3B3244"/>
              </a:buClr>
              <a:buSzPts val="1600"/>
              <a:buAutoNum type="arabicPeriod"/>
            </a:pPr>
            <a:r>
              <a:rPr lang="en-US" sz="2000" dirty="0">
                <a:solidFill>
                  <a:srgbClr val="3B3244"/>
                </a:solidFill>
                <a:latin typeface="Space Grotesk Medium" pitchFamily="2" charset="77"/>
                <a:ea typeface="Space Grotesk SemiBold"/>
                <a:cs typeface="Space Grotesk SemiBold"/>
                <a:sym typeface="Space Grotesk SemiBold"/>
              </a:rPr>
              <a:t>Integrate accessible authoring practices into your workflow</a:t>
            </a:r>
          </a:p>
          <a:p>
            <a:pPr marL="469900" indent="-342900">
              <a:lnSpc>
                <a:spcPct val="115000"/>
              </a:lnSpc>
              <a:spcAft>
                <a:spcPts val="1000"/>
              </a:spcAft>
              <a:buClr>
                <a:srgbClr val="3B3244"/>
              </a:buClr>
              <a:buSzPts val="1600"/>
              <a:buAutoNum type="arabicPeriod"/>
            </a:pPr>
            <a:r>
              <a:rPr lang="en-US" sz="2000" dirty="0">
                <a:solidFill>
                  <a:srgbClr val="3B3244"/>
                </a:solidFill>
                <a:latin typeface="Space Grotesk Medium" pitchFamily="2" charset="77"/>
                <a:ea typeface="Space Grotesk SemiBold"/>
                <a:cs typeface="Space Grotesk SemiBold"/>
                <a:sym typeface="Space Grotesk SemiBold"/>
              </a:rPr>
              <a:t>Develop a new export habit</a:t>
            </a:r>
          </a:p>
          <a:p>
            <a:pPr marL="127000">
              <a:lnSpc>
                <a:spcPct val="115000"/>
              </a:lnSpc>
              <a:spcAft>
                <a:spcPts val="1000"/>
              </a:spcAft>
              <a:buClr>
                <a:srgbClr val="3B3244"/>
              </a:buClr>
              <a:buSzPts val="1600"/>
            </a:pPr>
            <a:endParaRPr lang="en-US" sz="1800" dirty="0">
              <a:solidFill>
                <a:srgbClr val="3B3244"/>
              </a:solidFill>
              <a:latin typeface="Space Grotesk Medium" pitchFamily="2" charset="77"/>
              <a:ea typeface="Space Grotesk SemiBold"/>
              <a:cs typeface="Space Grotesk SemiBold"/>
              <a:sym typeface="Space Grotesk SemiBold"/>
            </a:endParaRPr>
          </a:p>
          <a:p>
            <a:pPr marL="127000" lvl="0">
              <a:lnSpc>
                <a:spcPct val="115000"/>
              </a:lnSpc>
              <a:spcAft>
                <a:spcPts val="1000"/>
              </a:spcAft>
              <a:buClr>
                <a:srgbClr val="3B3244"/>
              </a:buClr>
              <a:buSzPts val="1600"/>
            </a:pPr>
            <a:endParaRPr lang="en-US" sz="1600" dirty="0">
              <a:solidFill>
                <a:srgbClr val="433A4C"/>
              </a:solidFill>
              <a:latin typeface="Space Grotesk" pitchFamily="2" charset="77"/>
              <a:ea typeface="Space Grotesk Medium"/>
              <a:cs typeface="Space Grotesk Medium"/>
              <a:sym typeface="Space Grotesk Medium"/>
            </a:endParaRPr>
          </a:p>
        </p:txBody>
      </p:sp>
      <p:sp>
        <p:nvSpPr>
          <p:cNvPr id="3" name="page #">
            <a:extLst>
              <a:ext uri="{FF2B5EF4-FFF2-40B4-BE49-F238E27FC236}">
                <a16:creationId xmlns:a16="http://schemas.microsoft.com/office/drawing/2014/main" id="{3C77AC40-3654-D9C9-C125-79DE851B2ACF}"/>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11</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524739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2232"/>
        </a:solidFill>
        <a:effectLst/>
      </p:bgPr>
    </p:bg>
    <p:spTree>
      <p:nvGrpSpPr>
        <p:cNvPr id="1" name="Shape 417">
          <a:extLst>
            <a:ext uri="{FF2B5EF4-FFF2-40B4-BE49-F238E27FC236}">
              <a16:creationId xmlns:a16="http://schemas.microsoft.com/office/drawing/2014/main" id="{E7E96019-24E4-2BA1-1BF1-6533CC27D71D}"/>
            </a:ext>
          </a:extLst>
        </p:cNvPr>
        <p:cNvGrpSpPr/>
        <p:nvPr/>
      </p:nvGrpSpPr>
      <p:grpSpPr>
        <a:xfrm>
          <a:off x="0" y="0"/>
          <a:ext cx="0" cy="0"/>
          <a:chOff x="0" y="0"/>
          <a:chExt cx="0" cy="0"/>
        </a:xfrm>
      </p:grpSpPr>
      <p:grpSp>
        <p:nvGrpSpPr>
          <p:cNvPr id="5" name="training module">
            <a:extLst>
              <a:ext uri="{FF2B5EF4-FFF2-40B4-BE49-F238E27FC236}">
                <a16:creationId xmlns:a16="http://schemas.microsoft.com/office/drawing/2014/main" id="{24AA1C86-1426-3299-47B3-9DB4989588FF}"/>
              </a:ext>
            </a:extLst>
          </p:cNvPr>
          <p:cNvGrpSpPr/>
          <p:nvPr/>
        </p:nvGrpSpPr>
        <p:grpSpPr>
          <a:xfrm>
            <a:off x="415600" y="272516"/>
            <a:ext cx="1685574" cy="299594"/>
            <a:chOff x="415600" y="272516"/>
            <a:chExt cx="1685574" cy="299594"/>
          </a:xfrm>
        </p:grpSpPr>
        <p:sp>
          <p:nvSpPr>
            <p:cNvPr id="13" name="container">
              <a:extLst>
                <a:ext uri="{FF2B5EF4-FFF2-40B4-BE49-F238E27FC236}">
                  <a16:creationId xmlns:a16="http://schemas.microsoft.com/office/drawing/2014/main" id="{A071EA16-1B24-A10B-720B-99A4EC37A0FF}"/>
                </a:ext>
                <a:ext uri="{C183D7F6-B498-43B3-948B-1728B52AA6E4}">
                  <adec:decorative xmlns:adec="http://schemas.microsoft.com/office/drawing/2017/decorative" val="1"/>
                </a:ext>
              </a:extLst>
            </p:cNvPr>
            <p:cNvSpPr/>
            <p:nvPr/>
          </p:nvSpPr>
          <p:spPr>
            <a:xfrm>
              <a:off x="415601" y="272516"/>
              <a:ext cx="1685573" cy="299594"/>
            </a:xfrm>
            <a:prstGeom prst="rect">
              <a:avLst/>
            </a:prstGeom>
            <a:solidFill>
              <a:srgbClr val="2A2232">
                <a:alpha val="50000"/>
              </a:srgbClr>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a:extLst>
                <a:ext uri="{FF2B5EF4-FFF2-40B4-BE49-F238E27FC236}">
                  <a16:creationId xmlns:a16="http://schemas.microsoft.com/office/drawing/2014/main" id="{FD67D0F4-2143-499C-5639-6966D136E5B3}"/>
                </a:ext>
              </a:extLst>
            </p:cNvPr>
            <p:cNvSpPr txBox="1">
              <a:spLocks/>
            </p:cNvSpPr>
            <p:nvPr/>
          </p:nvSpPr>
          <p:spPr>
            <a:xfrm>
              <a:off x="415600" y="298667"/>
              <a:ext cx="1685574"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E4B2B1"/>
                  </a:solidFill>
                  <a:latin typeface="Space Grotesk" pitchFamily="2" charset="77"/>
                  <a:ea typeface="Space Grotesk SemiBold"/>
                  <a:cs typeface="Space Grotesk SemiBold"/>
                  <a:sym typeface="Space Grotesk SemiBold"/>
                </a:rPr>
                <a:t>Digital Accessibility</a:t>
              </a:r>
              <a:endParaRPr lang="en-US" sz="1100" dirty="0">
                <a:solidFill>
                  <a:srgbClr val="E4B2B1"/>
                </a:solidFill>
                <a:latin typeface="Space Grotesk" pitchFamily="2" charset="77"/>
                <a:ea typeface="Newsreader Light"/>
                <a:cs typeface="Newsreader Light"/>
                <a:sym typeface="Newsreader Light"/>
              </a:endParaRPr>
            </a:p>
          </p:txBody>
        </p:sp>
      </p:grpSp>
      <p:grpSp>
        <p:nvGrpSpPr>
          <p:cNvPr id="6" name="training level">
            <a:extLst>
              <a:ext uri="{FF2B5EF4-FFF2-40B4-BE49-F238E27FC236}">
                <a16:creationId xmlns:a16="http://schemas.microsoft.com/office/drawing/2014/main" id="{2F88BFC5-4888-5A0A-99F3-14113360D5C1}"/>
              </a:ext>
            </a:extLst>
          </p:cNvPr>
          <p:cNvGrpSpPr/>
          <p:nvPr/>
        </p:nvGrpSpPr>
        <p:grpSpPr>
          <a:xfrm>
            <a:off x="2237068" y="272516"/>
            <a:ext cx="1172630" cy="299594"/>
            <a:chOff x="2237068" y="272516"/>
            <a:chExt cx="1172630" cy="299594"/>
          </a:xfrm>
        </p:grpSpPr>
        <p:sp>
          <p:nvSpPr>
            <p:cNvPr id="16" name="container">
              <a:extLst>
                <a:ext uri="{FF2B5EF4-FFF2-40B4-BE49-F238E27FC236}">
                  <a16:creationId xmlns:a16="http://schemas.microsoft.com/office/drawing/2014/main" id="{39D61DCD-7B81-D7A4-6495-EF73A3AC89FB}"/>
                </a:ext>
                <a:ext uri="{C183D7F6-B498-43B3-948B-1728B52AA6E4}">
                  <adec:decorative xmlns:adec="http://schemas.microsoft.com/office/drawing/2017/decorative" val="1"/>
                </a:ext>
              </a:extLst>
            </p:cNvPr>
            <p:cNvSpPr/>
            <p:nvPr/>
          </p:nvSpPr>
          <p:spPr>
            <a:xfrm>
              <a:off x="2237070" y="272516"/>
              <a:ext cx="1172628" cy="299594"/>
            </a:xfrm>
            <a:prstGeom prst="rect">
              <a:avLst/>
            </a:prstGeom>
            <a:solidFill>
              <a:srgbClr val="E4B2B1"/>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004B4EAD-7821-CDD6-E92B-5A589271C2EC}"/>
                </a:ext>
              </a:extLst>
            </p:cNvPr>
            <p:cNvSpPr txBox="1">
              <a:spLocks/>
            </p:cNvSpPr>
            <p:nvPr/>
          </p:nvSpPr>
          <p:spPr>
            <a:xfrm>
              <a:off x="2237068" y="298667"/>
              <a:ext cx="1172629"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2A2232"/>
                  </a:solidFill>
                  <a:latin typeface="Space Grotesk" pitchFamily="2" charset="77"/>
                  <a:ea typeface="Space Grotesk SemiBold"/>
                  <a:cs typeface="Space Grotesk SemiBold"/>
                  <a:sym typeface="Space Grotesk SemiBold"/>
                </a:rPr>
                <a:t>Foundations</a:t>
              </a:r>
              <a:endParaRPr lang="en-US" sz="1100" dirty="0">
                <a:solidFill>
                  <a:srgbClr val="2A2232"/>
                </a:solidFill>
                <a:latin typeface="Space Grotesk" pitchFamily="2" charset="77"/>
                <a:ea typeface="Newsreader Light"/>
                <a:cs typeface="Newsreader Light"/>
                <a:sym typeface="Newsreader Light"/>
              </a:endParaRPr>
            </a:p>
          </p:txBody>
        </p:sp>
      </p:grpSp>
      <p:sp>
        <p:nvSpPr>
          <p:cNvPr id="4" name="title">
            <a:extLst>
              <a:ext uri="{FF2B5EF4-FFF2-40B4-BE49-F238E27FC236}">
                <a16:creationId xmlns:a16="http://schemas.microsoft.com/office/drawing/2014/main" id="{E949405A-5918-926A-616E-FEF1BC92F2C3}"/>
              </a:ext>
            </a:extLst>
          </p:cNvPr>
          <p:cNvSpPr txBox="1">
            <a:spLocks noGrp="1"/>
          </p:cNvSpPr>
          <p:nvPr>
            <p:ph type="title"/>
          </p:nvPr>
        </p:nvSpPr>
        <p:spPr>
          <a:xfrm>
            <a:off x="415600" y="2109450"/>
            <a:ext cx="7619863" cy="924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ts val="990"/>
              <a:defRPr/>
            </a:pPr>
            <a: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t>The Accessible Source File</a:t>
            </a:r>
            <a:b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br>
            <a:r>
              <a:rPr kumimoji="0" lang="en-US" sz="4000" b="0" i="1" u="none" strike="noStrike" kern="0" cap="none" spc="0" normalizeH="0" baseline="0" noProof="0" dirty="0">
                <a:ln>
                  <a:noFill/>
                </a:ln>
                <a:solidFill>
                  <a:srgbClr val="FDFAF4"/>
                </a:solidFill>
                <a:effectLst/>
                <a:uLnTx/>
                <a:uFillTx/>
                <a:latin typeface="Newsreader Light"/>
                <a:ea typeface="Newsreader Light"/>
                <a:cs typeface="Newsreader Light"/>
                <a:sym typeface="Newsreader Light"/>
              </a:rPr>
              <a:t>Mindset</a:t>
            </a:r>
          </a:p>
        </p:txBody>
      </p:sp>
      <p:sp>
        <p:nvSpPr>
          <p:cNvPr id="9" name="body">
            <a:extLst>
              <a:ext uri="{FF2B5EF4-FFF2-40B4-BE49-F238E27FC236}">
                <a16:creationId xmlns:a16="http://schemas.microsoft.com/office/drawing/2014/main" id="{C0063BA6-4C33-D1C5-C1F6-725C492D273A}"/>
              </a:ext>
            </a:extLst>
          </p:cNvPr>
          <p:cNvSpPr txBox="1">
            <a:spLocks/>
          </p:cNvSpPr>
          <p:nvPr/>
        </p:nvSpPr>
        <p:spPr>
          <a:xfrm>
            <a:off x="351303" y="3999244"/>
            <a:ext cx="8130735" cy="760071"/>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4000"/>
              </a:lnSpc>
              <a:spcAft>
                <a:spcPts val="600"/>
              </a:spcAft>
              <a:buSzPts val="990"/>
              <a:defRPr/>
            </a:pPr>
            <a:r>
              <a:rPr lang="en-US" sz="1400" dirty="0">
                <a:solidFill>
                  <a:srgbClr val="E4B2B1"/>
                </a:solidFill>
                <a:latin typeface="Space Grotesk" pitchFamily="2" charset="77"/>
                <a:ea typeface="Newsreader Light"/>
                <a:cs typeface="Newsreader Light"/>
                <a:sym typeface="Newsreader Light"/>
              </a:rPr>
              <a:t>— Goal:</a:t>
            </a:r>
            <a:r>
              <a:rPr lang="en-US" sz="1400" dirty="0">
                <a:solidFill>
                  <a:srgbClr val="E4B2B1"/>
                </a:solidFill>
              </a:rPr>
              <a:t> Shift the mental model </a:t>
            </a:r>
            <a:endParaRPr lang="en-US" sz="1400" dirty="0">
              <a:solidFill>
                <a:srgbClr val="E4B2B1"/>
              </a:solidFill>
              <a:latin typeface="Space Grotesk" pitchFamily="2" charset="77"/>
              <a:ea typeface="Newsreader Light"/>
              <a:cs typeface="Newsreader Light"/>
              <a:sym typeface="Newsreader Light"/>
            </a:endParaRPr>
          </a:p>
          <a:p>
            <a:pPr>
              <a:lnSpc>
                <a:spcPct val="114000"/>
              </a:lnSpc>
              <a:spcAft>
                <a:spcPts val="600"/>
              </a:spcAft>
              <a:buSzPts val="990"/>
              <a:defRPr/>
            </a:pPr>
            <a:r>
              <a:rPr lang="en-US" sz="1400" dirty="0">
                <a:solidFill>
                  <a:srgbClr val="E4B2B1"/>
                </a:solidFill>
                <a:latin typeface="Space Grotesk" pitchFamily="2" charset="77"/>
                <a:ea typeface="Newsreader Light"/>
                <a:cs typeface="Newsreader Light"/>
                <a:sym typeface="Newsreader Light"/>
              </a:rPr>
              <a:t>— Accessibility starts in the source file, not after the export</a:t>
            </a:r>
          </a:p>
        </p:txBody>
      </p:sp>
      <p:cxnSp>
        <p:nvCxnSpPr>
          <p:cNvPr id="423" name="divider">
            <a:extLst>
              <a:ext uri="{FF2B5EF4-FFF2-40B4-BE49-F238E27FC236}">
                <a16:creationId xmlns:a16="http://schemas.microsoft.com/office/drawing/2014/main" id="{A171DF31-CDC7-C186-2183-66DFD6EEEFFB}"/>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E4B2B1"/>
            </a:solidFill>
            <a:prstDash val="solid"/>
            <a:round/>
            <a:headEnd type="none" w="med" len="med"/>
            <a:tailEnd type="none" w="med" len="med"/>
          </a:ln>
        </p:spPr>
      </p:cxnSp>
      <p:sp>
        <p:nvSpPr>
          <p:cNvPr id="2" name="page #">
            <a:extLst>
              <a:ext uri="{FF2B5EF4-FFF2-40B4-BE49-F238E27FC236}">
                <a16:creationId xmlns:a16="http://schemas.microsoft.com/office/drawing/2014/main" id="{A41D4E95-1C81-7031-4FA6-1078238F1845}"/>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E4B2B1"/>
                </a:solidFill>
                <a:latin typeface="Space Grotesk" pitchFamily="2" charset="77"/>
                <a:ea typeface="DM Sans"/>
                <a:cs typeface="DM Sans"/>
                <a:sym typeface="DM Sans"/>
              </a:rPr>
              <a:t>12</a:t>
            </a:fld>
            <a:endParaRPr sz="800" dirty="0">
              <a:solidFill>
                <a:srgbClr val="E4B2B1"/>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3212301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B8EAC052-B112-9096-A936-FA6BB4CB6CDF}"/>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549F7A37-0AA5-4AEA-6E08-E575478047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33511AB9-D910-4DE4-81AF-69471B8F2D96}"/>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Ideal Use of Accessibility Features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62419C39-7A77-7101-CBE6-13B9420910A2}"/>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59" name="doc graphic">
            <a:extLst>
              <a:ext uri="{FF2B5EF4-FFF2-40B4-BE49-F238E27FC236}">
                <a16:creationId xmlns:a16="http://schemas.microsoft.com/office/drawing/2014/main" id="{EF62D5B9-8F92-2055-E2A8-C4306FD27C6D}"/>
              </a:ext>
            </a:extLst>
          </p:cNvPr>
          <p:cNvGrpSpPr/>
          <p:nvPr/>
        </p:nvGrpSpPr>
        <p:grpSpPr>
          <a:xfrm>
            <a:off x="1351597" y="1787260"/>
            <a:ext cx="1793527" cy="1962292"/>
            <a:chOff x="1351597" y="1590604"/>
            <a:chExt cx="1793527" cy="1962292"/>
          </a:xfrm>
        </p:grpSpPr>
        <p:sp>
          <p:nvSpPr>
            <p:cNvPr id="4" name="doc graphic">
              <a:extLst>
                <a:ext uri="{FF2B5EF4-FFF2-40B4-BE49-F238E27FC236}">
                  <a16:creationId xmlns:a16="http://schemas.microsoft.com/office/drawing/2014/main" id="{22C89CEE-2442-8FDB-D516-F1258AB1BA7A}"/>
                </a:ext>
                <a:ext uri="{C183D7F6-B498-43B3-948B-1728B52AA6E4}">
                  <adec:decorative xmlns:adec="http://schemas.microsoft.com/office/drawing/2017/decorative" val="1"/>
                </a:ext>
              </a:extLst>
            </p:cNvPr>
            <p:cNvSpPr txBox="1"/>
            <p:nvPr/>
          </p:nvSpPr>
          <p:spPr>
            <a:xfrm>
              <a:off x="1351597" y="1590604"/>
              <a:ext cx="1574913" cy="1962292"/>
            </a:xfrm>
            <a:prstGeom prst="rect">
              <a:avLst/>
            </a:prstGeom>
            <a:solidFill>
              <a:schemeClr val="bg1"/>
            </a:solidFill>
            <a:ln w="6350">
              <a:solidFill>
                <a:schemeClr val="bg1">
                  <a:lumMod val="85000"/>
                </a:schemeClr>
              </a:solid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114300" lvl="0">
                <a:spcBef>
                  <a:spcPts val="600"/>
                </a:spcBef>
              </a:pPr>
              <a:r>
                <a:rPr lang="en-US" sz="1600" b="1" dirty="0">
                  <a:solidFill>
                    <a:srgbClr val="2A2232"/>
                  </a:solidFill>
                  <a:latin typeface="Space Grotesk" pitchFamily="2" charset="77"/>
                  <a:ea typeface="Space Grotesk Medium"/>
                  <a:cs typeface="Space Grotesk Medium"/>
                  <a:sym typeface="Space Grotesk Medium"/>
                </a:rPr>
                <a:t>Authoring </a:t>
              </a:r>
              <a:r>
                <a:rPr lang="en-US" sz="1600" dirty="0">
                  <a:solidFill>
                    <a:srgbClr val="2A2232"/>
                  </a:solidFill>
                  <a:latin typeface="Space Grotesk" pitchFamily="2" charset="77"/>
                  <a:ea typeface="Space Grotesk Medium"/>
                  <a:cs typeface="Space Grotesk Medium"/>
                  <a:sym typeface="Space Grotesk Medium"/>
                </a:rPr>
                <a:t>Doc</a:t>
              </a:r>
            </a:p>
          </p:txBody>
        </p:sp>
        <p:sp>
          <p:nvSpPr>
            <p:cNvPr id="6" name="icon">
              <a:extLst>
                <a:ext uri="{FF2B5EF4-FFF2-40B4-BE49-F238E27FC236}">
                  <a16:creationId xmlns:a16="http://schemas.microsoft.com/office/drawing/2014/main" id="{53744FE7-121A-3B15-0636-89B0F3247F97}"/>
                </a:ext>
                <a:ext uri="{C183D7F6-B498-43B3-948B-1728B52AA6E4}">
                  <adec:decorative xmlns:adec="http://schemas.microsoft.com/office/drawing/2017/decorative" val="1"/>
                </a:ext>
              </a:extLst>
            </p:cNvPr>
            <p:cNvSpPr/>
            <p:nvPr/>
          </p:nvSpPr>
          <p:spPr>
            <a:xfrm>
              <a:off x="2707895" y="1985672"/>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con">
              <a:extLst>
                <a:ext uri="{FF2B5EF4-FFF2-40B4-BE49-F238E27FC236}">
                  <a16:creationId xmlns:a16="http://schemas.microsoft.com/office/drawing/2014/main" id="{94C8089F-B8F8-D952-00F7-65CBCE5FD257}"/>
                </a:ext>
                <a:ext uri="{C183D7F6-B498-43B3-948B-1728B52AA6E4}">
                  <adec:decorative xmlns:adec="http://schemas.microsoft.com/office/drawing/2017/decorative" val="1"/>
                </a:ext>
              </a:extLst>
            </p:cNvPr>
            <p:cNvSpPr/>
            <p:nvPr/>
          </p:nvSpPr>
          <p:spPr>
            <a:xfrm>
              <a:off x="2707895" y="2396638"/>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con">
              <a:extLst>
                <a:ext uri="{FF2B5EF4-FFF2-40B4-BE49-F238E27FC236}">
                  <a16:creationId xmlns:a16="http://schemas.microsoft.com/office/drawing/2014/main" id="{7FEE1BC2-9028-8A73-5F84-D2C501736418}"/>
                </a:ext>
                <a:ext uri="{C183D7F6-B498-43B3-948B-1728B52AA6E4}">
                  <adec:decorative xmlns:adec="http://schemas.microsoft.com/office/drawing/2017/decorative" val="1"/>
                </a:ext>
              </a:extLst>
            </p:cNvPr>
            <p:cNvSpPr/>
            <p:nvPr/>
          </p:nvSpPr>
          <p:spPr>
            <a:xfrm>
              <a:off x="2707894" y="2823788"/>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42186B8-73EE-42CA-2DF3-84670BBD4979}"/>
                </a:ext>
              </a:extLst>
            </p:cNvPr>
            <p:cNvSpPr/>
            <p:nvPr/>
          </p:nvSpPr>
          <p:spPr>
            <a:xfrm>
              <a:off x="2016760" y="2334919"/>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a:extLst>
                <a:ext uri="{FF2B5EF4-FFF2-40B4-BE49-F238E27FC236}">
                  <a16:creationId xmlns:a16="http://schemas.microsoft.com/office/drawing/2014/main" id="{79A6AFB2-9CDC-2C26-0F57-204D009FBC17}"/>
                </a:ext>
              </a:extLst>
            </p:cNvPr>
            <p:cNvSpPr/>
            <p:nvPr/>
          </p:nvSpPr>
          <p:spPr>
            <a:xfrm>
              <a:off x="1561672" y="2325935"/>
              <a:ext cx="384443" cy="60522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hape">
              <a:extLst>
                <a:ext uri="{FF2B5EF4-FFF2-40B4-BE49-F238E27FC236}">
                  <a16:creationId xmlns:a16="http://schemas.microsoft.com/office/drawing/2014/main" id="{7A03A4D5-8CA6-E348-DD6C-37DAA70DAB58}"/>
                </a:ext>
              </a:extLst>
            </p:cNvPr>
            <p:cNvSpPr/>
            <p:nvPr/>
          </p:nvSpPr>
          <p:spPr>
            <a:xfrm>
              <a:off x="2016760" y="244119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hape">
              <a:extLst>
                <a:ext uri="{FF2B5EF4-FFF2-40B4-BE49-F238E27FC236}">
                  <a16:creationId xmlns:a16="http://schemas.microsoft.com/office/drawing/2014/main" id="{9F3E2024-6313-0B15-96D8-C782800C2BEA}"/>
                </a:ext>
              </a:extLst>
            </p:cNvPr>
            <p:cNvSpPr/>
            <p:nvPr/>
          </p:nvSpPr>
          <p:spPr>
            <a:xfrm>
              <a:off x="2016760" y="2552707"/>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hape">
              <a:extLst>
                <a:ext uri="{FF2B5EF4-FFF2-40B4-BE49-F238E27FC236}">
                  <a16:creationId xmlns:a16="http://schemas.microsoft.com/office/drawing/2014/main" id="{2F2D6AB6-6305-5072-90FF-EA55CBE022F0}"/>
                </a:ext>
              </a:extLst>
            </p:cNvPr>
            <p:cNvSpPr/>
            <p:nvPr/>
          </p:nvSpPr>
          <p:spPr>
            <a:xfrm>
              <a:off x="2016760" y="2659759"/>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hape">
              <a:extLst>
                <a:ext uri="{FF2B5EF4-FFF2-40B4-BE49-F238E27FC236}">
                  <a16:creationId xmlns:a16="http://schemas.microsoft.com/office/drawing/2014/main" id="{3F0DC4DC-4310-9A25-5634-34BE062F1A29}"/>
                </a:ext>
              </a:extLst>
            </p:cNvPr>
            <p:cNvSpPr/>
            <p:nvPr/>
          </p:nvSpPr>
          <p:spPr>
            <a:xfrm>
              <a:off x="1561672" y="3059386"/>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hape">
              <a:extLst>
                <a:ext uri="{FF2B5EF4-FFF2-40B4-BE49-F238E27FC236}">
                  <a16:creationId xmlns:a16="http://schemas.microsoft.com/office/drawing/2014/main" id="{EE05B6A9-E52F-C156-4D8F-2CEEF7CB5615}"/>
                </a:ext>
              </a:extLst>
            </p:cNvPr>
            <p:cNvSpPr/>
            <p:nvPr/>
          </p:nvSpPr>
          <p:spPr>
            <a:xfrm>
              <a:off x="1561672" y="3157600"/>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hape">
              <a:extLst>
                <a:ext uri="{FF2B5EF4-FFF2-40B4-BE49-F238E27FC236}">
                  <a16:creationId xmlns:a16="http://schemas.microsoft.com/office/drawing/2014/main" id="{3B2ED1DF-57D0-D985-D37E-D2A7AA148620}"/>
                </a:ext>
              </a:extLst>
            </p:cNvPr>
            <p:cNvSpPr/>
            <p:nvPr/>
          </p:nvSpPr>
          <p:spPr>
            <a:xfrm>
              <a:off x="1561672" y="3259200"/>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hape">
              <a:extLst>
                <a:ext uri="{FF2B5EF4-FFF2-40B4-BE49-F238E27FC236}">
                  <a16:creationId xmlns:a16="http://schemas.microsoft.com/office/drawing/2014/main" id="{CAFBDA3D-007A-E0CC-BD0C-27602086C25C}"/>
                </a:ext>
              </a:extLst>
            </p:cNvPr>
            <p:cNvSpPr/>
            <p:nvPr/>
          </p:nvSpPr>
          <p:spPr>
            <a:xfrm>
              <a:off x="2016760" y="275843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hape">
              <a:extLst>
                <a:ext uri="{FF2B5EF4-FFF2-40B4-BE49-F238E27FC236}">
                  <a16:creationId xmlns:a16="http://schemas.microsoft.com/office/drawing/2014/main" id="{5DB97377-DBAC-0B99-0C61-1C45B9B5CE71}"/>
                </a:ext>
              </a:extLst>
            </p:cNvPr>
            <p:cNvSpPr/>
            <p:nvPr/>
          </p:nvSpPr>
          <p:spPr>
            <a:xfrm>
              <a:off x="2016760" y="2870268"/>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right arrow">
            <a:extLst>
              <a:ext uri="{FF2B5EF4-FFF2-40B4-BE49-F238E27FC236}">
                <a16:creationId xmlns:a16="http://schemas.microsoft.com/office/drawing/2014/main" id="{4FD01F1E-1FF3-021B-D1C6-B5372C7F1AD1}"/>
              </a:ext>
            </a:extLst>
          </p:cNvPr>
          <p:cNvSpPr/>
          <p:nvPr/>
        </p:nvSpPr>
        <p:spPr>
          <a:xfrm>
            <a:off x="4106761" y="2531574"/>
            <a:ext cx="565658" cy="770185"/>
          </a:xfrm>
          <a:prstGeom prst="rightArrow">
            <a:avLst/>
          </a:prstGeom>
          <a:solidFill>
            <a:srgbClr val="3B32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doc graphic">
            <a:extLst>
              <a:ext uri="{FF2B5EF4-FFF2-40B4-BE49-F238E27FC236}">
                <a16:creationId xmlns:a16="http://schemas.microsoft.com/office/drawing/2014/main" id="{19AF1D06-FECA-81F0-0CF1-9919F5F3D366}"/>
              </a:ext>
            </a:extLst>
          </p:cNvPr>
          <p:cNvGrpSpPr/>
          <p:nvPr/>
        </p:nvGrpSpPr>
        <p:grpSpPr>
          <a:xfrm>
            <a:off x="5434199" y="1787260"/>
            <a:ext cx="1793527" cy="1962292"/>
            <a:chOff x="1351597" y="1590604"/>
            <a:chExt cx="1793527" cy="1962292"/>
          </a:xfrm>
        </p:grpSpPr>
        <p:sp>
          <p:nvSpPr>
            <p:cNvPr id="61" name="doc graphic">
              <a:extLst>
                <a:ext uri="{FF2B5EF4-FFF2-40B4-BE49-F238E27FC236}">
                  <a16:creationId xmlns:a16="http://schemas.microsoft.com/office/drawing/2014/main" id="{728D6BE1-7F3C-111A-7876-3FC178BDAE07}"/>
                </a:ext>
                <a:ext uri="{C183D7F6-B498-43B3-948B-1728B52AA6E4}">
                  <adec:decorative xmlns:adec="http://schemas.microsoft.com/office/drawing/2017/decorative" val="1"/>
                </a:ext>
              </a:extLst>
            </p:cNvPr>
            <p:cNvSpPr txBox="1"/>
            <p:nvPr/>
          </p:nvSpPr>
          <p:spPr>
            <a:xfrm>
              <a:off x="1351597" y="1590604"/>
              <a:ext cx="1574913" cy="1962292"/>
            </a:xfrm>
            <a:prstGeom prst="rect">
              <a:avLst/>
            </a:prstGeom>
            <a:solidFill>
              <a:schemeClr val="bg1"/>
            </a:solidFill>
            <a:ln w="6350">
              <a:solidFill>
                <a:schemeClr val="bg1">
                  <a:lumMod val="85000"/>
                </a:schemeClr>
              </a:solid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114300" lvl="0">
                <a:spcBef>
                  <a:spcPts val="600"/>
                </a:spcBef>
              </a:pPr>
              <a:r>
                <a:rPr lang="en-US" sz="1600" b="1" dirty="0">
                  <a:solidFill>
                    <a:srgbClr val="2A2232"/>
                  </a:solidFill>
                  <a:latin typeface="Space Grotesk" pitchFamily="2" charset="77"/>
                  <a:ea typeface="Space Grotesk Medium"/>
                  <a:cs typeface="Space Grotesk Medium"/>
                  <a:sym typeface="Space Grotesk Medium"/>
                </a:rPr>
                <a:t>Published </a:t>
              </a:r>
              <a:r>
                <a:rPr lang="en-US" sz="1600" dirty="0">
                  <a:solidFill>
                    <a:srgbClr val="2A2232"/>
                  </a:solidFill>
                  <a:latin typeface="Space Grotesk" pitchFamily="2" charset="77"/>
                  <a:ea typeface="Space Grotesk Medium"/>
                  <a:cs typeface="Space Grotesk Medium"/>
                  <a:sym typeface="Space Grotesk Medium"/>
                </a:rPr>
                <a:t>PDF</a:t>
              </a:r>
            </a:p>
          </p:txBody>
        </p:sp>
        <p:sp>
          <p:nvSpPr>
            <p:cNvPr id="62" name="icon">
              <a:extLst>
                <a:ext uri="{FF2B5EF4-FFF2-40B4-BE49-F238E27FC236}">
                  <a16:creationId xmlns:a16="http://schemas.microsoft.com/office/drawing/2014/main" id="{C6F48CB2-5C4F-0615-6877-6A7E5F162058}"/>
                </a:ext>
                <a:ext uri="{C183D7F6-B498-43B3-948B-1728B52AA6E4}">
                  <adec:decorative xmlns:adec="http://schemas.microsoft.com/office/drawing/2017/decorative" val="1"/>
                </a:ext>
              </a:extLst>
            </p:cNvPr>
            <p:cNvSpPr/>
            <p:nvPr/>
          </p:nvSpPr>
          <p:spPr>
            <a:xfrm>
              <a:off x="2707895" y="1985672"/>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con">
              <a:extLst>
                <a:ext uri="{FF2B5EF4-FFF2-40B4-BE49-F238E27FC236}">
                  <a16:creationId xmlns:a16="http://schemas.microsoft.com/office/drawing/2014/main" id="{A8784F10-0D0F-B913-9A65-4251E2DE2D4D}"/>
                </a:ext>
                <a:ext uri="{C183D7F6-B498-43B3-948B-1728B52AA6E4}">
                  <adec:decorative xmlns:adec="http://schemas.microsoft.com/office/drawing/2017/decorative" val="1"/>
                </a:ext>
              </a:extLst>
            </p:cNvPr>
            <p:cNvSpPr/>
            <p:nvPr/>
          </p:nvSpPr>
          <p:spPr>
            <a:xfrm>
              <a:off x="2707895" y="2396638"/>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icon">
              <a:extLst>
                <a:ext uri="{FF2B5EF4-FFF2-40B4-BE49-F238E27FC236}">
                  <a16:creationId xmlns:a16="http://schemas.microsoft.com/office/drawing/2014/main" id="{C5A8D5B2-88C5-BB04-C769-E9E502D01463}"/>
                </a:ext>
                <a:ext uri="{C183D7F6-B498-43B3-948B-1728B52AA6E4}">
                  <adec:decorative xmlns:adec="http://schemas.microsoft.com/office/drawing/2017/decorative" val="1"/>
                </a:ext>
              </a:extLst>
            </p:cNvPr>
            <p:cNvSpPr/>
            <p:nvPr/>
          </p:nvSpPr>
          <p:spPr>
            <a:xfrm>
              <a:off x="2707894" y="2823788"/>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shape">
              <a:extLst>
                <a:ext uri="{FF2B5EF4-FFF2-40B4-BE49-F238E27FC236}">
                  <a16:creationId xmlns:a16="http://schemas.microsoft.com/office/drawing/2014/main" id="{11AE30DE-FD21-573A-CC79-1CCF1FC25DCE}"/>
                </a:ext>
              </a:extLst>
            </p:cNvPr>
            <p:cNvSpPr/>
            <p:nvPr/>
          </p:nvSpPr>
          <p:spPr>
            <a:xfrm>
              <a:off x="2016760" y="2334919"/>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shape">
              <a:extLst>
                <a:ext uri="{FF2B5EF4-FFF2-40B4-BE49-F238E27FC236}">
                  <a16:creationId xmlns:a16="http://schemas.microsoft.com/office/drawing/2014/main" id="{C2FAA03F-2F27-D66E-1C24-99170A2C1CD7}"/>
                </a:ext>
              </a:extLst>
            </p:cNvPr>
            <p:cNvSpPr/>
            <p:nvPr/>
          </p:nvSpPr>
          <p:spPr>
            <a:xfrm>
              <a:off x="1561672" y="2325935"/>
              <a:ext cx="384443" cy="60522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shape">
              <a:extLst>
                <a:ext uri="{FF2B5EF4-FFF2-40B4-BE49-F238E27FC236}">
                  <a16:creationId xmlns:a16="http://schemas.microsoft.com/office/drawing/2014/main" id="{60E8E10D-A418-F819-78D2-4ED6EAA4BB4D}"/>
                </a:ext>
              </a:extLst>
            </p:cNvPr>
            <p:cNvSpPr/>
            <p:nvPr/>
          </p:nvSpPr>
          <p:spPr>
            <a:xfrm>
              <a:off x="2016760" y="244119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shape">
              <a:extLst>
                <a:ext uri="{FF2B5EF4-FFF2-40B4-BE49-F238E27FC236}">
                  <a16:creationId xmlns:a16="http://schemas.microsoft.com/office/drawing/2014/main" id="{FA5C7590-D4D2-579F-F7D9-0CCB4C9BAA7F}"/>
                </a:ext>
              </a:extLst>
            </p:cNvPr>
            <p:cNvSpPr/>
            <p:nvPr/>
          </p:nvSpPr>
          <p:spPr>
            <a:xfrm>
              <a:off x="2016760" y="2552707"/>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shape">
              <a:extLst>
                <a:ext uri="{FF2B5EF4-FFF2-40B4-BE49-F238E27FC236}">
                  <a16:creationId xmlns:a16="http://schemas.microsoft.com/office/drawing/2014/main" id="{5303089F-B06E-83FE-B634-F5FD62E5838B}"/>
                </a:ext>
              </a:extLst>
            </p:cNvPr>
            <p:cNvSpPr/>
            <p:nvPr/>
          </p:nvSpPr>
          <p:spPr>
            <a:xfrm>
              <a:off x="2016760" y="2659759"/>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shape">
              <a:extLst>
                <a:ext uri="{FF2B5EF4-FFF2-40B4-BE49-F238E27FC236}">
                  <a16:creationId xmlns:a16="http://schemas.microsoft.com/office/drawing/2014/main" id="{75345FF0-03A8-9EE8-D439-86EBECAB6099}"/>
                </a:ext>
              </a:extLst>
            </p:cNvPr>
            <p:cNvSpPr/>
            <p:nvPr/>
          </p:nvSpPr>
          <p:spPr>
            <a:xfrm>
              <a:off x="1561672" y="3059386"/>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shape">
              <a:extLst>
                <a:ext uri="{FF2B5EF4-FFF2-40B4-BE49-F238E27FC236}">
                  <a16:creationId xmlns:a16="http://schemas.microsoft.com/office/drawing/2014/main" id="{4E8C581E-D282-7B01-77BF-C1754477DD00}"/>
                </a:ext>
              </a:extLst>
            </p:cNvPr>
            <p:cNvSpPr/>
            <p:nvPr/>
          </p:nvSpPr>
          <p:spPr>
            <a:xfrm>
              <a:off x="1561672" y="3157600"/>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shape">
              <a:extLst>
                <a:ext uri="{FF2B5EF4-FFF2-40B4-BE49-F238E27FC236}">
                  <a16:creationId xmlns:a16="http://schemas.microsoft.com/office/drawing/2014/main" id="{EFF8BF5E-AA62-DCAA-BCDC-0394CB15EB5B}"/>
                </a:ext>
              </a:extLst>
            </p:cNvPr>
            <p:cNvSpPr/>
            <p:nvPr/>
          </p:nvSpPr>
          <p:spPr>
            <a:xfrm>
              <a:off x="1561672" y="3259200"/>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shape">
              <a:extLst>
                <a:ext uri="{FF2B5EF4-FFF2-40B4-BE49-F238E27FC236}">
                  <a16:creationId xmlns:a16="http://schemas.microsoft.com/office/drawing/2014/main" id="{6FD0A1BC-AB1B-AA72-092C-D8B8919232C4}"/>
                </a:ext>
              </a:extLst>
            </p:cNvPr>
            <p:cNvSpPr/>
            <p:nvPr/>
          </p:nvSpPr>
          <p:spPr>
            <a:xfrm>
              <a:off x="2016760" y="275843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shape">
              <a:extLst>
                <a:ext uri="{FF2B5EF4-FFF2-40B4-BE49-F238E27FC236}">
                  <a16:creationId xmlns:a16="http://schemas.microsoft.com/office/drawing/2014/main" id="{A8E29ABE-C677-4027-70DF-631C6632FCFE}"/>
                </a:ext>
              </a:extLst>
            </p:cNvPr>
            <p:cNvSpPr/>
            <p:nvPr/>
          </p:nvSpPr>
          <p:spPr>
            <a:xfrm>
              <a:off x="2016760" y="2870268"/>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divider">
            <a:extLst>
              <a:ext uri="{FF2B5EF4-FFF2-40B4-BE49-F238E27FC236}">
                <a16:creationId xmlns:a16="http://schemas.microsoft.com/office/drawing/2014/main" id="{906E6336-6BD3-111D-22F5-7839F940AC03}"/>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8" name="page #">
            <a:extLst>
              <a:ext uri="{FF2B5EF4-FFF2-40B4-BE49-F238E27FC236}">
                <a16:creationId xmlns:a16="http://schemas.microsoft.com/office/drawing/2014/main" id="{C2579786-1CB2-0FAD-5144-4874C74F9E0F}"/>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13</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2758474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D53DA193-E2A2-9AA6-A8AB-49020552A954}"/>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FD31DE84-A112-2309-93FF-0368FBD1981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179F9D9B-1A36-0932-3B6B-B9BECFAD572D}"/>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PDFs Inherit Accessible Elements </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FC30CC62-1657-43F0-4743-06B942CE115E}"/>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2" name="doc graphic">
            <a:extLst>
              <a:ext uri="{FF2B5EF4-FFF2-40B4-BE49-F238E27FC236}">
                <a16:creationId xmlns:a16="http://schemas.microsoft.com/office/drawing/2014/main" id="{5B7F7534-A1D8-BA6F-9700-515AC15CB08D}"/>
              </a:ext>
            </a:extLst>
          </p:cNvPr>
          <p:cNvGrpSpPr/>
          <p:nvPr/>
        </p:nvGrpSpPr>
        <p:grpSpPr>
          <a:xfrm>
            <a:off x="1287202" y="1791076"/>
            <a:ext cx="1842009" cy="1962292"/>
            <a:chOff x="5654656" y="1590604"/>
            <a:chExt cx="1842009" cy="1962292"/>
          </a:xfrm>
        </p:grpSpPr>
        <p:sp>
          <p:nvSpPr>
            <p:cNvPr id="3" name="doc graphic">
              <a:extLst>
                <a:ext uri="{FF2B5EF4-FFF2-40B4-BE49-F238E27FC236}">
                  <a16:creationId xmlns:a16="http://schemas.microsoft.com/office/drawing/2014/main" id="{5F996150-2050-4BEC-D222-39276CFAD79D}"/>
                </a:ext>
                <a:ext uri="{C183D7F6-B498-43B3-948B-1728B52AA6E4}">
                  <adec:decorative xmlns:adec="http://schemas.microsoft.com/office/drawing/2017/decorative" val="1"/>
                </a:ext>
              </a:extLst>
            </p:cNvPr>
            <p:cNvSpPr txBox="1"/>
            <p:nvPr/>
          </p:nvSpPr>
          <p:spPr>
            <a:xfrm>
              <a:off x="5654656" y="1590604"/>
              <a:ext cx="1574913" cy="1962292"/>
            </a:xfrm>
            <a:prstGeom prst="rect">
              <a:avLst/>
            </a:prstGeom>
            <a:solidFill>
              <a:schemeClr val="bg1"/>
            </a:solidFill>
            <a:ln w="6350">
              <a:solidFill>
                <a:schemeClr val="bg1">
                  <a:lumMod val="85000"/>
                </a:schemeClr>
              </a:solid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114300" lvl="0">
                <a:spcBef>
                  <a:spcPts val="600"/>
                </a:spcBef>
              </a:pPr>
              <a:r>
                <a:rPr lang="en-US" sz="1600" b="1" dirty="0">
                  <a:solidFill>
                    <a:srgbClr val="2A2232"/>
                  </a:solidFill>
                  <a:latin typeface="Space Grotesk" pitchFamily="2" charset="77"/>
                  <a:ea typeface="Space Grotesk Medium"/>
                  <a:cs typeface="Space Grotesk Medium"/>
                  <a:sym typeface="Space Grotesk Medium"/>
                </a:rPr>
                <a:t>Authoring  </a:t>
              </a:r>
              <a:r>
                <a:rPr lang="en-US" sz="1600" dirty="0">
                  <a:solidFill>
                    <a:srgbClr val="2A2232"/>
                  </a:solidFill>
                  <a:latin typeface="Space Grotesk" pitchFamily="2" charset="77"/>
                  <a:ea typeface="Space Grotesk Medium"/>
                  <a:cs typeface="Space Grotesk Medium"/>
                  <a:sym typeface="Space Grotesk Medium"/>
                </a:rPr>
                <a:t>Doc</a:t>
              </a:r>
            </a:p>
          </p:txBody>
        </p:sp>
        <p:sp>
          <p:nvSpPr>
            <p:cNvPr id="5" name="shape">
              <a:extLst>
                <a:ext uri="{FF2B5EF4-FFF2-40B4-BE49-F238E27FC236}">
                  <a16:creationId xmlns:a16="http://schemas.microsoft.com/office/drawing/2014/main" id="{19092A60-BA91-2682-089C-4CF9FFCF6FDA}"/>
                </a:ext>
              </a:extLst>
            </p:cNvPr>
            <p:cNvSpPr/>
            <p:nvPr/>
          </p:nvSpPr>
          <p:spPr>
            <a:xfrm>
              <a:off x="6319819" y="2334919"/>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45315F61-DEC5-F82F-CB10-BCF46025ADDE}"/>
                </a:ext>
              </a:extLst>
            </p:cNvPr>
            <p:cNvSpPr/>
            <p:nvPr/>
          </p:nvSpPr>
          <p:spPr>
            <a:xfrm>
              <a:off x="5864731" y="2325935"/>
              <a:ext cx="384443" cy="60522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a:extLst>
                <a:ext uri="{FF2B5EF4-FFF2-40B4-BE49-F238E27FC236}">
                  <a16:creationId xmlns:a16="http://schemas.microsoft.com/office/drawing/2014/main" id="{B867F467-3AD7-253F-8566-A02C23256E52}"/>
                </a:ext>
              </a:extLst>
            </p:cNvPr>
            <p:cNvSpPr/>
            <p:nvPr/>
          </p:nvSpPr>
          <p:spPr>
            <a:xfrm>
              <a:off x="6319819" y="244119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a:extLst>
                <a:ext uri="{FF2B5EF4-FFF2-40B4-BE49-F238E27FC236}">
                  <a16:creationId xmlns:a16="http://schemas.microsoft.com/office/drawing/2014/main" id="{28055097-9F98-01C3-FC38-C4A7355EE514}"/>
                </a:ext>
              </a:extLst>
            </p:cNvPr>
            <p:cNvSpPr/>
            <p:nvPr/>
          </p:nvSpPr>
          <p:spPr>
            <a:xfrm>
              <a:off x="6319819" y="2552707"/>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hape">
              <a:extLst>
                <a:ext uri="{FF2B5EF4-FFF2-40B4-BE49-F238E27FC236}">
                  <a16:creationId xmlns:a16="http://schemas.microsoft.com/office/drawing/2014/main" id="{1AE17356-50AE-9D66-5105-3A1EB0F1FB8B}"/>
                </a:ext>
              </a:extLst>
            </p:cNvPr>
            <p:cNvSpPr/>
            <p:nvPr/>
          </p:nvSpPr>
          <p:spPr>
            <a:xfrm>
              <a:off x="6319819" y="2659759"/>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hape">
              <a:extLst>
                <a:ext uri="{FF2B5EF4-FFF2-40B4-BE49-F238E27FC236}">
                  <a16:creationId xmlns:a16="http://schemas.microsoft.com/office/drawing/2014/main" id="{C98F140A-4006-4D1B-B0C9-4978B8898443}"/>
                </a:ext>
              </a:extLst>
            </p:cNvPr>
            <p:cNvSpPr/>
            <p:nvPr/>
          </p:nvSpPr>
          <p:spPr>
            <a:xfrm>
              <a:off x="5864731" y="3059386"/>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hape">
              <a:extLst>
                <a:ext uri="{FF2B5EF4-FFF2-40B4-BE49-F238E27FC236}">
                  <a16:creationId xmlns:a16="http://schemas.microsoft.com/office/drawing/2014/main" id="{B69A015F-5B35-EF05-E52A-1C8502811B8E}"/>
                </a:ext>
              </a:extLst>
            </p:cNvPr>
            <p:cNvSpPr/>
            <p:nvPr/>
          </p:nvSpPr>
          <p:spPr>
            <a:xfrm>
              <a:off x="5864731" y="3157600"/>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a:extLst>
                <a:ext uri="{FF2B5EF4-FFF2-40B4-BE49-F238E27FC236}">
                  <a16:creationId xmlns:a16="http://schemas.microsoft.com/office/drawing/2014/main" id="{D345564D-6DC7-8596-84D4-C7458C9AECF1}"/>
                </a:ext>
              </a:extLst>
            </p:cNvPr>
            <p:cNvSpPr/>
            <p:nvPr/>
          </p:nvSpPr>
          <p:spPr>
            <a:xfrm>
              <a:off x="5864731" y="3259200"/>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a:extLst>
                <a:ext uri="{FF2B5EF4-FFF2-40B4-BE49-F238E27FC236}">
                  <a16:creationId xmlns:a16="http://schemas.microsoft.com/office/drawing/2014/main" id="{14606948-6CF4-3399-7B64-FD70C43B1E46}"/>
                </a:ext>
              </a:extLst>
            </p:cNvPr>
            <p:cNvSpPr/>
            <p:nvPr/>
          </p:nvSpPr>
          <p:spPr>
            <a:xfrm>
              <a:off x="6319819" y="275843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hape">
              <a:extLst>
                <a:ext uri="{FF2B5EF4-FFF2-40B4-BE49-F238E27FC236}">
                  <a16:creationId xmlns:a16="http://schemas.microsoft.com/office/drawing/2014/main" id="{7727AD27-BA4D-3AB5-59D1-834C38CBA6C0}"/>
                </a:ext>
              </a:extLst>
            </p:cNvPr>
            <p:cNvSpPr/>
            <p:nvPr/>
          </p:nvSpPr>
          <p:spPr>
            <a:xfrm>
              <a:off x="6319819" y="2870268"/>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con">
              <a:extLst>
                <a:ext uri="{FF2B5EF4-FFF2-40B4-BE49-F238E27FC236}">
                  <a16:creationId xmlns:a16="http://schemas.microsoft.com/office/drawing/2014/main" id="{D771EE95-7885-CDAA-8B2E-A9FF8AC77B84}"/>
                </a:ext>
                <a:ext uri="{C183D7F6-B498-43B3-948B-1728B52AA6E4}">
                  <adec:decorative xmlns:adec="http://schemas.microsoft.com/office/drawing/2017/decorative" val="1"/>
                </a:ext>
              </a:extLst>
            </p:cNvPr>
            <p:cNvSpPr/>
            <p:nvPr/>
          </p:nvSpPr>
          <p:spPr>
            <a:xfrm>
              <a:off x="7022531" y="1818332"/>
              <a:ext cx="474134" cy="474134"/>
            </a:xfrm>
            <a:prstGeom prst="mathMultiply">
              <a:avLst/>
            </a:prstGeom>
            <a:solidFill>
              <a:srgbClr val="DD7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con">
              <a:extLst>
                <a:ext uri="{FF2B5EF4-FFF2-40B4-BE49-F238E27FC236}">
                  <a16:creationId xmlns:a16="http://schemas.microsoft.com/office/drawing/2014/main" id="{AECB0075-6DF8-DEEB-3E70-6DD61E317096}"/>
                </a:ext>
                <a:ext uri="{C183D7F6-B498-43B3-948B-1728B52AA6E4}">
                  <adec:decorative xmlns:adec="http://schemas.microsoft.com/office/drawing/2017/decorative" val="1"/>
                </a:ext>
              </a:extLst>
            </p:cNvPr>
            <p:cNvSpPr/>
            <p:nvPr/>
          </p:nvSpPr>
          <p:spPr>
            <a:xfrm>
              <a:off x="7022531" y="2249847"/>
              <a:ext cx="474134" cy="474134"/>
            </a:xfrm>
            <a:prstGeom prst="mathMultiply">
              <a:avLst/>
            </a:prstGeom>
            <a:solidFill>
              <a:srgbClr val="DD7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con">
              <a:extLst>
                <a:ext uri="{FF2B5EF4-FFF2-40B4-BE49-F238E27FC236}">
                  <a16:creationId xmlns:a16="http://schemas.microsoft.com/office/drawing/2014/main" id="{DA6C36FB-A10D-487E-59DB-20C2AAEE1C43}"/>
                </a:ext>
                <a:ext uri="{C183D7F6-B498-43B3-948B-1728B52AA6E4}">
                  <adec:decorative xmlns:adec="http://schemas.microsoft.com/office/drawing/2017/decorative" val="1"/>
                </a:ext>
              </a:extLst>
            </p:cNvPr>
            <p:cNvSpPr/>
            <p:nvPr/>
          </p:nvSpPr>
          <p:spPr>
            <a:xfrm>
              <a:off x="7022531" y="2650539"/>
              <a:ext cx="474134" cy="474134"/>
            </a:xfrm>
            <a:prstGeom prst="mathMultiply">
              <a:avLst/>
            </a:prstGeom>
            <a:solidFill>
              <a:srgbClr val="DD7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right arrow">
            <a:extLst>
              <a:ext uri="{FF2B5EF4-FFF2-40B4-BE49-F238E27FC236}">
                <a16:creationId xmlns:a16="http://schemas.microsoft.com/office/drawing/2014/main" id="{C6FE0766-F804-E019-4995-8811CB4BBF1C}"/>
              </a:ext>
            </a:extLst>
          </p:cNvPr>
          <p:cNvSpPr/>
          <p:nvPr/>
        </p:nvSpPr>
        <p:spPr>
          <a:xfrm>
            <a:off x="4106761" y="2531574"/>
            <a:ext cx="565658" cy="770185"/>
          </a:xfrm>
          <a:prstGeom prst="rightArrow">
            <a:avLst/>
          </a:prstGeom>
          <a:solidFill>
            <a:srgbClr val="3B32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doc graphic">
            <a:extLst>
              <a:ext uri="{FF2B5EF4-FFF2-40B4-BE49-F238E27FC236}">
                <a16:creationId xmlns:a16="http://schemas.microsoft.com/office/drawing/2014/main" id="{5213F409-17D6-4B24-0DB4-0A9C9AB07FA7}"/>
              </a:ext>
            </a:extLst>
          </p:cNvPr>
          <p:cNvGrpSpPr/>
          <p:nvPr/>
        </p:nvGrpSpPr>
        <p:grpSpPr>
          <a:xfrm>
            <a:off x="5434199" y="1791076"/>
            <a:ext cx="1842009" cy="1962292"/>
            <a:chOff x="5654656" y="1590604"/>
            <a:chExt cx="1842009" cy="1962292"/>
          </a:xfrm>
        </p:grpSpPr>
        <p:sp>
          <p:nvSpPr>
            <p:cNvPr id="28" name="doc graphic">
              <a:extLst>
                <a:ext uri="{FF2B5EF4-FFF2-40B4-BE49-F238E27FC236}">
                  <a16:creationId xmlns:a16="http://schemas.microsoft.com/office/drawing/2014/main" id="{D4C0BC75-DCFE-CE13-280C-C8CC85043578}"/>
                </a:ext>
                <a:ext uri="{C183D7F6-B498-43B3-948B-1728B52AA6E4}">
                  <adec:decorative xmlns:adec="http://schemas.microsoft.com/office/drawing/2017/decorative" val="1"/>
                </a:ext>
              </a:extLst>
            </p:cNvPr>
            <p:cNvSpPr txBox="1"/>
            <p:nvPr/>
          </p:nvSpPr>
          <p:spPr>
            <a:xfrm>
              <a:off x="5654656" y="1590604"/>
              <a:ext cx="1574913" cy="1962292"/>
            </a:xfrm>
            <a:prstGeom prst="rect">
              <a:avLst/>
            </a:prstGeom>
            <a:solidFill>
              <a:schemeClr val="bg1"/>
            </a:solidFill>
            <a:ln w="6350">
              <a:solidFill>
                <a:schemeClr val="bg1">
                  <a:lumMod val="85000"/>
                </a:schemeClr>
              </a:solid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114300" lvl="0">
                <a:spcBef>
                  <a:spcPts val="600"/>
                </a:spcBef>
              </a:pPr>
              <a:r>
                <a:rPr lang="en-US" sz="1600" b="1" dirty="0">
                  <a:solidFill>
                    <a:srgbClr val="2A2232"/>
                  </a:solidFill>
                  <a:latin typeface="Space Grotesk" pitchFamily="2" charset="77"/>
                  <a:ea typeface="Space Grotesk Medium"/>
                  <a:cs typeface="Space Grotesk Medium"/>
                  <a:sym typeface="Space Grotesk Medium"/>
                </a:rPr>
                <a:t>Published </a:t>
              </a:r>
              <a:r>
                <a:rPr lang="en-US" sz="1600" dirty="0">
                  <a:solidFill>
                    <a:srgbClr val="2A2232"/>
                  </a:solidFill>
                  <a:latin typeface="Space Grotesk" pitchFamily="2" charset="77"/>
                  <a:ea typeface="Space Grotesk Medium"/>
                  <a:cs typeface="Space Grotesk Medium"/>
                  <a:sym typeface="Space Grotesk Medium"/>
                </a:rPr>
                <a:t>PDF</a:t>
              </a:r>
            </a:p>
          </p:txBody>
        </p:sp>
        <p:sp>
          <p:nvSpPr>
            <p:cNvPr id="29" name="shape">
              <a:extLst>
                <a:ext uri="{FF2B5EF4-FFF2-40B4-BE49-F238E27FC236}">
                  <a16:creationId xmlns:a16="http://schemas.microsoft.com/office/drawing/2014/main" id="{F860A0A2-3466-AC34-8764-90320862149A}"/>
                </a:ext>
              </a:extLst>
            </p:cNvPr>
            <p:cNvSpPr/>
            <p:nvPr/>
          </p:nvSpPr>
          <p:spPr>
            <a:xfrm>
              <a:off x="6319819" y="2334919"/>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hape">
              <a:extLst>
                <a:ext uri="{FF2B5EF4-FFF2-40B4-BE49-F238E27FC236}">
                  <a16:creationId xmlns:a16="http://schemas.microsoft.com/office/drawing/2014/main" id="{91035DBB-65F6-092F-C293-DAE89BF813EE}"/>
                </a:ext>
              </a:extLst>
            </p:cNvPr>
            <p:cNvSpPr/>
            <p:nvPr/>
          </p:nvSpPr>
          <p:spPr>
            <a:xfrm>
              <a:off x="5864731" y="2325935"/>
              <a:ext cx="384443" cy="60522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hape">
              <a:extLst>
                <a:ext uri="{FF2B5EF4-FFF2-40B4-BE49-F238E27FC236}">
                  <a16:creationId xmlns:a16="http://schemas.microsoft.com/office/drawing/2014/main" id="{3E5150BF-2FF2-676C-8B0A-697BF283C5BD}"/>
                </a:ext>
              </a:extLst>
            </p:cNvPr>
            <p:cNvSpPr/>
            <p:nvPr/>
          </p:nvSpPr>
          <p:spPr>
            <a:xfrm>
              <a:off x="6319819" y="244119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hape">
              <a:extLst>
                <a:ext uri="{FF2B5EF4-FFF2-40B4-BE49-F238E27FC236}">
                  <a16:creationId xmlns:a16="http://schemas.microsoft.com/office/drawing/2014/main" id="{8E6D3E7F-D222-BAAE-3728-0269FA2ECE58}"/>
                </a:ext>
              </a:extLst>
            </p:cNvPr>
            <p:cNvSpPr/>
            <p:nvPr/>
          </p:nvSpPr>
          <p:spPr>
            <a:xfrm>
              <a:off x="6319819" y="2552707"/>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hape">
              <a:extLst>
                <a:ext uri="{FF2B5EF4-FFF2-40B4-BE49-F238E27FC236}">
                  <a16:creationId xmlns:a16="http://schemas.microsoft.com/office/drawing/2014/main" id="{DE3794C0-AB63-CC5E-7C0F-B00FDC167C23}"/>
                </a:ext>
              </a:extLst>
            </p:cNvPr>
            <p:cNvSpPr/>
            <p:nvPr/>
          </p:nvSpPr>
          <p:spPr>
            <a:xfrm>
              <a:off x="6319819" y="2659759"/>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hape">
              <a:extLst>
                <a:ext uri="{FF2B5EF4-FFF2-40B4-BE49-F238E27FC236}">
                  <a16:creationId xmlns:a16="http://schemas.microsoft.com/office/drawing/2014/main" id="{1969BADB-A114-8D38-10AF-BE05B6518E3A}"/>
                </a:ext>
              </a:extLst>
            </p:cNvPr>
            <p:cNvSpPr/>
            <p:nvPr/>
          </p:nvSpPr>
          <p:spPr>
            <a:xfrm>
              <a:off x="5864731" y="3059386"/>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hape">
              <a:extLst>
                <a:ext uri="{FF2B5EF4-FFF2-40B4-BE49-F238E27FC236}">
                  <a16:creationId xmlns:a16="http://schemas.microsoft.com/office/drawing/2014/main" id="{6A88957D-47AD-8546-0DFC-C760D0ABC861}"/>
                </a:ext>
              </a:extLst>
            </p:cNvPr>
            <p:cNvSpPr/>
            <p:nvPr/>
          </p:nvSpPr>
          <p:spPr>
            <a:xfrm>
              <a:off x="5864731" y="3157600"/>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hape">
              <a:extLst>
                <a:ext uri="{FF2B5EF4-FFF2-40B4-BE49-F238E27FC236}">
                  <a16:creationId xmlns:a16="http://schemas.microsoft.com/office/drawing/2014/main" id="{C4CC5327-38D4-2C6B-8A00-3EA405110415}"/>
                </a:ext>
              </a:extLst>
            </p:cNvPr>
            <p:cNvSpPr/>
            <p:nvPr/>
          </p:nvSpPr>
          <p:spPr>
            <a:xfrm>
              <a:off x="5864731" y="3259200"/>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hape">
              <a:extLst>
                <a:ext uri="{FF2B5EF4-FFF2-40B4-BE49-F238E27FC236}">
                  <a16:creationId xmlns:a16="http://schemas.microsoft.com/office/drawing/2014/main" id="{3B41D371-4881-2F79-8D7B-3115FBD2E9AF}"/>
                </a:ext>
              </a:extLst>
            </p:cNvPr>
            <p:cNvSpPr/>
            <p:nvPr/>
          </p:nvSpPr>
          <p:spPr>
            <a:xfrm>
              <a:off x="6319819" y="275843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hape">
              <a:extLst>
                <a:ext uri="{FF2B5EF4-FFF2-40B4-BE49-F238E27FC236}">
                  <a16:creationId xmlns:a16="http://schemas.microsoft.com/office/drawing/2014/main" id="{3970914B-AFC3-4040-24F6-3DD60D2208B6}"/>
                </a:ext>
              </a:extLst>
            </p:cNvPr>
            <p:cNvSpPr/>
            <p:nvPr/>
          </p:nvSpPr>
          <p:spPr>
            <a:xfrm>
              <a:off x="6319819" y="2870268"/>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con">
              <a:extLst>
                <a:ext uri="{FF2B5EF4-FFF2-40B4-BE49-F238E27FC236}">
                  <a16:creationId xmlns:a16="http://schemas.microsoft.com/office/drawing/2014/main" id="{03B37CC1-4C86-7363-901D-85787A91995F}"/>
                </a:ext>
                <a:ext uri="{C183D7F6-B498-43B3-948B-1728B52AA6E4}">
                  <adec:decorative xmlns:adec="http://schemas.microsoft.com/office/drawing/2017/decorative" val="1"/>
                </a:ext>
              </a:extLst>
            </p:cNvPr>
            <p:cNvSpPr/>
            <p:nvPr/>
          </p:nvSpPr>
          <p:spPr>
            <a:xfrm>
              <a:off x="7022531" y="1818332"/>
              <a:ext cx="474134" cy="474134"/>
            </a:xfrm>
            <a:prstGeom prst="mathMultiply">
              <a:avLst/>
            </a:prstGeom>
            <a:solidFill>
              <a:srgbClr val="DD7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con">
              <a:extLst>
                <a:ext uri="{FF2B5EF4-FFF2-40B4-BE49-F238E27FC236}">
                  <a16:creationId xmlns:a16="http://schemas.microsoft.com/office/drawing/2014/main" id="{4B6FA6A5-72FF-91AC-8A41-6B7659628ADD}"/>
                </a:ext>
                <a:ext uri="{C183D7F6-B498-43B3-948B-1728B52AA6E4}">
                  <adec:decorative xmlns:adec="http://schemas.microsoft.com/office/drawing/2017/decorative" val="1"/>
                </a:ext>
              </a:extLst>
            </p:cNvPr>
            <p:cNvSpPr/>
            <p:nvPr/>
          </p:nvSpPr>
          <p:spPr>
            <a:xfrm>
              <a:off x="7022531" y="2249847"/>
              <a:ext cx="474134" cy="474134"/>
            </a:xfrm>
            <a:prstGeom prst="mathMultiply">
              <a:avLst/>
            </a:prstGeom>
            <a:solidFill>
              <a:srgbClr val="DD7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con">
              <a:extLst>
                <a:ext uri="{FF2B5EF4-FFF2-40B4-BE49-F238E27FC236}">
                  <a16:creationId xmlns:a16="http://schemas.microsoft.com/office/drawing/2014/main" id="{34A43DCF-78D3-443D-6991-B0927B7023C9}"/>
                </a:ext>
                <a:ext uri="{C183D7F6-B498-43B3-948B-1728B52AA6E4}">
                  <adec:decorative xmlns:adec="http://schemas.microsoft.com/office/drawing/2017/decorative" val="1"/>
                </a:ext>
              </a:extLst>
            </p:cNvPr>
            <p:cNvSpPr/>
            <p:nvPr/>
          </p:nvSpPr>
          <p:spPr>
            <a:xfrm>
              <a:off x="7022531" y="2650539"/>
              <a:ext cx="474134" cy="474134"/>
            </a:xfrm>
            <a:prstGeom prst="mathMultiply">
              <a:avLst/>
            </a:prstGeom>
            <a:solidFill>
              <a:srgbClr val="DD7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divider">
            <a:extLst>
              <a:ext uri="{FF2B5EF4-FFF2-40B4-BE49-F238E27FC236}">
                <a16:creationId xmlns:a16="http://schemas.microsoft.com/office/drawing/2014/main" id="{9ED328A6-5DE8-6A3D-A993-388211A77F78}"/>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8" name="page #">
            <a:extLst>
              <a:ext uri="{FF2B5EF4-FFF2-40B4-BE49-F238E27FC236}">
                <a16:creationId xmlns:a16="http://schemas.microsoft.com/office/drawing/2014/main" id="{91A2CF0B-2625-EF6F-05A6-728A1DB4CA02}"/>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14</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2713785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04D8136D-8FE5-E984-2CE0-D4D0A764CCDE}"/>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F0294957-07C3-5A3F-2D84-5C2A420845D8}"/>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584E5727-CB91-6C35-214E-636C29BBBAE4}"/>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Accessibility Features at the Source</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5B27ACAD-44FA-E715-2A27-1761C44CA4D6}"/>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4" name="doc graphic">
            <a:extLst>
              <a:ext uri="{FF2B5EF4-FFF2-40B4-BE49-F238E27FC236}">
                <a16:creationId xmlns:a16="http://schemas.microsoft.com/office/drawing/2014/main" id="{F5E7C135-5D06-70F1-4AAE-26632F895DFC}"/>
              </a:ext>
            </a:extLst>
          </p:cNvPr>
          <p:cNvGrpSpPr/>
          <p:nvPr/>
        </p:nvGrpSpPr>
        <p:grpSpPr>
          <a:xfrm>
            <a:off x="1351597" y="1787260"/>
            <a:ext cx="1793527" cy="1962292"/>
            <a:chOff x="1351597" y="1590604"/>
            <a:chExt cx="1793527" cy="1962292"/>
          </a:xfrm>
        </p:grpSpPr>
        <p:sp>
          <p:nvSpPr>
            <p:cNvPr id="6" name="doc graphic">
              <a:extLst>
                <a:ext uri="{FF2B5EF4-FFF2-40B4-BE49-F238E27FC236}">
                  <a16:creationId xmlns:a16="http://schemas.microsoft.com/office/drawing/2014/main" id="{8EF3C792-EAA4-0447-23DB-8326E6585D06}"/>
                </a:ext>
                <a:ext uri="{C183D7F6-B498-43B3-948B-1728B52AA6E4}">
                  <adec:decorative xmlns:adec="http://schemas.microsoft.com/office/drawing/2017/decorative" val="1"/>
                </a:ext>
              </a:extLst>
            </p:cNvPr>
            <p:cNvSpPr txBox="1"/>
            <p:nvPr/>
          </p:nvSpPr>
          <p:spPr>
            <a:xfrm>
              <a:off x="1351597" y="1590604"/>
              <a:ext cx="1574913" cy="1962292"/>
            </a:xfrm>
            <a:prstGeom prst="rect">
              <a:avLst/>
            </a:prstGeom>
            <a:solidFill>
              <a:schemeClr val="bg1"/>
            </a:solidFill>
            <a:ln w="6350">
              <a:solidFill>
                <a:schemeClr val="bg1">
                  <a:lumMod val="85000"/>
                </a:schemeClr>
              </a:solid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114300" lvl="0">
                <a:spcBef>
                  <a:spcPts val="600"/>
                </a:spcBef>
              </a:pPr>
              <a:r>
                <a:rPr lang="en-US" sz="1600" b="1" dirty="0">
                  <a:solidFill>
                    <a:srgbClr val="2A2232"/>
                  </a:solidFill>
                  <a:latin typeface="Space Grotesk" pitchFamily="2" charset="77"/>
                  <a:ea typeface="Space Grotesk Medium"/>
                  <a:cs typeface="Space Grotesk Medium"/>
                  <a:sym typeface="Space Grotesk Medium"/>
                </a:rPr>
                <a:t>Authoring </a:t>
              </a:r>
              <a:r>
                <a:rPr lang="en-US" sz="1600" dirty="0">
                  <a:solidFill>
                    <a:srgbClr val="2A2232"/>
                  </a:solidFill>
                  <a:latin typeface="Space Grotesk" pitchFamily="2" charset="77"/>
                  <a:ea typeface="Space Grotesk Medium"/>
                  <a:cs typeface="Space Grotesk Medium"/>
                  <a:sym typeface="Space Grotesk Medium"/>
                </a:rPr>
                <a:t>Doc</a:t>
              </a:r>
            </a:p>
          </p:txBody>
        </p:sp>
        <p:sp>
          <p:nvSpPr>
            <p:cNvPr id="9" name="icon">
              <a:extLst>
                <a:ext uri="{FF2B5EF4-FFF2-40B4-BE49-F238E27FC236}">
                  <a16:creationId xmlns:a16="http://schemas.microsoft.com/office/drawing/2014/main" id="{5D7A52AE-444A-8B47-7FC5-8C448AC7AC5B}"/>
                </a:ext>
                <a:ext uri="{C183D7F6-B498-43B3-948B-1728B52AA6E4}">
                  <adec:decorative xmlns:adec="http://schemas.microsoft.com/office/drawing/2017/decorative" val="1"/>
                </a:ext>
              </a:extLst>
            </p:cNvPr>
            <p:cNvSpPr/>
            <p:nvPr/>
          </p:nvSpPr>
          <p:spPr>
            <a:xfrm>
              <a:off x="2707895" y="1985672"/>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con">
              <a:extLst>
                <a:ext uri="{FF2B5EF4-FFF2-40B4-BE49-F238E27FC236}">
                  <a16:creationId xmlns:a16="http://schemas.microsoft.com/office/drawing/2014/main" id="{325ACE01-C55C-2879-E262-12497F65082F}"/>
                </a:ext>
                <a:ext uri="{C183D7F6-B498-43B3-948B-1728B52AA6E4}">
                  <adec:decorative xmlns:adec="http://schemas.microsoft.com/office/drawing/2017/decorative" val="1"/>
                </a:ext>
              </a:extLst>
            </p:cNvPr>
            <p:cNvSpPr/>
            <p:nvPr/>
          </p:nvSpPr>
          <p:spPr>
            <a:xfrm>
              <a:off x="2707895" y="2396638"/>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con">
              <a:extLst>
                <a:ext uri="{FF2B5EF4-FFF2-40B4-BE49-F238E27FC236}">
                  <a16:creationId xmlns:a16="http://schemas.microsoft.com/office/drawing/2014/main" id="{76F7F246-7BBF-32F2-7D08-2705C10D6F1D}"/>
                </a:ext>
                <a:ext uri="{C183D7F6-B498-43B3-948B-1728B52AA6E4}">
                  <adec:decorative xmlns:adec="http://schemas.microsoft.com/office/drawing/2017/decorative" val="1"/>
                </a:ext>
              </a:extLst>
            </p:cNvPr>
            <p:cNvSpPr/>
            <p:nvPr/>
          </p:nvSpPr>
          <p:spPr>
            <a:xfrm>
              <a:off x="2707894" y="2823788"/>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a:extLst>
                <a:ext uri="{FF2B5EF4-FFF2-40B4-BE49-F238E27FC236}">
                  <a16:creationId xmlns:a16="http://schemas.microsoft.com/office/drawing/2014/main" id="{05A2DB9A-E00F-DE6B-8AA8-2B053AE584EB}"/>
                </a:ext>
              </a:extLst>
            </p:cNvPr>
            <p:cNvSpPr/>
            <p:nvPr/>
          </p:nvSpPr>
          <p:spPr>
            <a:xfrm>
              <a:off x="2016760" y="2334919"/>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hape">
              <a:extLst>
                <a:ext uri="{FF2B5EF4-FFF2-40B4-BE49-F238E27FC236}">
                  <a16:creationId xmlns:a16="http://schemas.microsoft.com/office/drawing/2014/main" id="{547E5248-D606-217A-3E3F-C204A4B4F943}"/>
                </a:ext>
              </a:extLst>
            </p:cNvPr>
            <p:cNvSpPr/>
            <p:nvPr/>
          </p:nvSpPr>
          <p:spPr>
            <a:xfrm>
              <a:off x="1561672" y="2325935"/>
              <a:ext cx="384443" cy="60522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hape">
              <a:extLst>
                <a:ext uri="{FF2B5EF4-FFF2-40B4-BE49-F238E27FC236}">
                  <a16:creationId xmlns:a16="http://schemas.microsoft.com/office/drawing/2014/main" id="{19D8C68A-DA2D-2074-1D6A-0AFA12800C6D}"/>
                </a:ext>
              </a:extLst>
            </p:cNvPr>
            <p:cNvSpPr/>
            <p:nvPr/>
          </p:nvSpPr>
          <p:spPr>
            <a:xfrm>
              <a:off x="2016760" y="244119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hape">
              <a:extLst>
                <a:ext uri="{FF2B5EF4-FFF2-40B4-BE49-F238E27FC236}">
                  <a16:creationId xmlns:a16="http://schemas.microsoft.com/office/drawing/2014/main" id="{B5975368-129D-0C7F-4395-25F52B2D6DC0}"/>
                </a:ext>
              </a:extLst>
            </p:cNvPr>
            <p:cNvSpPr/>
            <p:nvPr/>
          </p:nvSpPr>
          <p:spPr>
            <a:xfrm>
              <a:off x="2016760" y="2552707"/>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hape">
              <a:extLst>
                <a:ext uri="{FF2B5EF4-FFF2-40B4-BE49-F238E27FC236}">
                  <a16:creationId xmlns:a16="http://schemas.microsoft.com/office/drawing/2014/main" id="{DC1CAC9D-8740-1F65-E8F2-D55DED163315}"/>
                </a:ext>
              </a:extLst>
            </p:cNvPr>
            <p:cNvSpPr/>
            <p:nvPr/>
          </p:nvSpPr>
          <p:spPr>
            <a:xfrm>
              <a:off x="2016760" y="2659759"/>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hape">
              <a:extLst>
                <a:ext uri="{FF2B5EF4-FFF2-40B4-BE49-F238E27FC236}">
                  <a16:creationId xmlns:a16="http://schemas.microsoft.com/office/drawing/2014/main" id="{6564A414-FDDF-7D05-6E0A-845749D48FF8}"/>
                </a:ext>
              </a:extLst>
            </p:cNvPr>
            <p:cNvSpPr/>
            <p:nvPr/>
          </p:nvSpPr>
          <p:spPr>
            <a:xfrm>
              <a:off x="1561672" y="3059386"/>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hape">
              <a:extLst>
                <a:ext uri="{FF2B5EF4-FFF2-40B4-BE49-F238E27FC236}">
                  <a16:creationId xmlns:a16="http://schemas.microsoft.com/office/drawing/2014/main" id="{E233C8CA-B5A8-6EAF-6686-CA66893AF386}"/>
                </a:ext>
              </a:extLst>
            </p:cNvPr>
            <p:cNvSpPr/>
            <p:nvPr/>
          </p:nvSpPr>
          <p:spPr>
            <a:xfrm>
              <a:off x="1561672" y="3157600"/>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hape">
              <a:extLst>
                <a:ext uri="{FF2B5EF4-FFF2-40B4-BE49-F238E27FC236}">
                  <a16:creationId xmlns:a16="http://schemas.microsoft.com/office/drawing/2014/main" id="{FBDD502B-BB63-894E-BB73-1B05E73BCEAB}"/>
                </a:ext>
              </a:extLst>
            </p:cNvPr>
            <p:cNvSpPr/>
            <p:nvPr/>
          </p:nvSpPr>
          <p:spPr>
            <a:xfrm>
              <a:off x="1561672" y="3259200"/>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hape">
              <a:extLst>
                <a:ext uri="{FF2B5EF4-FFF2-40B4-BE49-F238E27FC236}">
                  <a16:creationId xmlns:a16="http://schemas.microsoft.com/office/drawing/2014/main" id="{47EA7DE2-927D-3770-0E4A-78748671A031}"/>
                </a:ext>
              </a:extLst>
            </p:cNvPr>
            <p:cNvSpPr/>
            <p:nvPr/>
          </p:nvSpPr>
          <p:spPr>
            <a:xfrm>
              <a:off x="2016760" y="275843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hape">
              <a:extLst>
                <a:ext uri="{FF2B5EF4-FFF2-40B4-BE49-F238E27FC236}">
                  <a16:creationId xmlns:a16="http://schemas.microsoft.com/office/drawing/2014/main" id="{6265E6CC-0830-E369-C802-E82589333FB2}"/>
                </a:ext>
              </a:extLst>
            </p:cNvPr>
            <p:cNvSpPr/>
            <p:nvPr/>
          </p:nvSpPr>
          <p:spPr>
            <a:xfrm>
              <a:off x="2016760" y="2870268"/>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right arrow">
            <a:extLst>
              <a:ext uri="{FF2B5EF4-FFF2-40B4-BE49-F238E27FC236}">
                <a16:creationId xmlns:a16="http://schemas.microsoft.com/office/drawing/2014/main" id="{D97D86F0-F41A-68E2-8404-C1ABE32EB407}"/>
              </a:ext>
            </a:extLst>
          </p:cNvPr>
          <p:cNvSpPr/>
          <p:nvPr/>
        </p:nvSpPr>
        <p:spPr>
          <a:xfrm>
            <a:off x="4106761" y="2531574"/>
            <a:ext cx="565658" cy="770185"/>
          </a:xfrm>
          <a:prstGeom prst="rightArrow">
            <a:avLst/>
          </a:prstGeom>
          <a:solidFill>
            <a:srgbClr val="3B32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3" name="doc graphic">
            <a:extLst>
              <a:ext uri="{FF2B5EF4-FFF2-40B4-BE49-F238E27FC236}">
                <a16:creationId xmlns:a16="http://schemas.microsoft.com/office/drawing/2014/main" id="{DFF2F08E-CAC5-0502-CC3D-26F4F5B6945E}"/>
              </a:ext>
            </a:extLst>
          </p:cNvPr>
          <p:cNvGrpSpPr/>
          <p:nvPr/>
        </p:nvGrpSpPr>
        <p:grpSpPr>
          <a:xfrm>
            <a:off x="5704657" y="1787260"/>
            <a:ext cx="1811979" cy="1962292"/>
            <a:chOff x="5704657" y="1787260"/>
            <a:chExt cx="1811979" cy="1962292"/>
          </a:xfrm>
        </p:grpSpPr>
        <p:sp>
          <p:nvSpPr>
            <p:cNvPr id="58" name="doc graphic">
              <a:extLst>
                <a:ext uri="{FF2B5EF4-FFF2-40B4-BE49-F238E27FC236}">
                  <a16:creationId xmlns:a16="http://schemas.microsoft.com/office/drawing/2014/main" id="{B3C3E7CB-9B40-6C85-8C53-C485FF9F8554}"/>
                </a:ext>
                <a:ext uri="{C183D7F6-B498-43B3-948B-1728B52AA6E4}">
                  <adec:decorative xmlns:adec="http://schemas.microsoft.com/office/drawing/2017/decorative" val="1"/>
                </a:ext>
              </a:extLst>
            </p:cNvPr>
            <p:cNvSpPr txBox="1"/>
            <p:nvPr/>
          </p:nvSpPr>
          <p:spPr>
            <a:xfrm>
              <a:off x="5704657" y="1787260"/>
              <a:ext cx="1574913" cy="1962292"/>
            </a:xfrm>
            <a:prstGeom prst="rect">
              <a:avLst/>
            </a:prstGeom>
            <a:solidFill>
              <a:schemeClr val="bg1"/>
            </a:solidFill>
            <a:ln w="6350">
              <a:solidFill>
                <a:schemeClr val="bg1">
                  <a:lumMod val="85000"/>
                </a:schemeClr>
              </a:solid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114300" lvl="0">
                <a:spcBef>
                  <a:spcPts val="600"/>
                </a:spcBef>
              </a:pPr>
              <a:r>
                <a:rPr lang="en-US" sz="1600" b="1" dirty="0">
                  <a:solidFill>
                    <a:srgbClr val="2A2232"/>
                  </a:solidFill>
                  <a:latin typeface="Space Grotesk" pitchFamily="2" charset="77"/>
                  <a:ea typeface="Space Grotesk Medium"/>
                  <a:cs typeface="Space Grotesk Medium"/>
                  <a:sym typeface="Space Grotesk Medium"/>
                </a:rPr>
                <a:t>Published </a:t>
              </a:r>
              <a:r>
                <a:rPr lang="en-US" sz="1600" dirty="0">
                  <a:solidFill>
                    <a:srgbClr val="2A2232"/>
                  </a:solidFill>
                  <a:latin typeface="Space Grotesk" pitchFamily="2" charset="77"/>
                  <a:ea typeface="Space Grotesk Medium"/>
                  <a:cs typeface="Space Grotesk Medium"/>
                  <a:sym typeface="Space Grotesk Medium"/>
                </a:rPr>
                <a:t>PDF</a:t>
              </a:r>
            </a:p>
          </p:txBody>
        </p:sp>
        <p:sp>
          <p:nvSpPr>
            <p:cNvPr id="59" name="icon">
              <a:extLst>
                <a:ext uri="{FF2B5EF4-FFF2-40B4-BE49-F238E27FC236}">
                  <a16:creationId xmlns:a16="http://schemas.microsoft.com/office/drawing/2014/main" id="{BFAF45AF-1283-E882-9784-680329F18886}"/>
                </a:ext>
                <a:ext uri="{C183D7F6-B498-43B3-948B-1728B52AA6E4}">
                  <adec:decorative xmlns:adec="http://schemas.microsoft.com/office/drawing/2017/decorative" val="1"/>
                </a:ext>
              </a:extLst>
            </p:cNvPr>
            <p:cNvSpPr/>
            <p:nvPr/>
          </p:nvSpPr>
          <p:spPr>
            <a:xfrm>
              <a:off x="7060955" y="2182328"/>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con">
              <a:extLst>
                <a:ext uri="{FF2B5EF4-FFF2-40B4-BE49-F238E27FC236}">
                  <a16:creationId xmlns:a16="http://schemas.microsoft.com/office/drawing/2014/main" id="{0C7C3121-206F-03D9-0E15-42311A82BA91}"/>
                </a:ext>
                <a:ext uri="{C183D7F6-B498-43B3-948B-1728B52AA6E4}">
                  <adec:decorative xmlns:adec="http://schemas.microsoft.com/office/drawing/2017/decorative" val="1"/>
                </a:ext>
              </a:extLst>
            </p:cNvPr>
            <p:cNvSpPr/>
            <p:nvPr/>
          </p:nvSpPr>
          <p:spPr>
            <a:xfrm>
              <a:off x="7060955" y="2593294"/>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hape">
              <a:extLst>
                <a:ext uri="{FF2B5EF4-FFF2-40B4-BE49-F238E27FC236}">
                  <a16:creationId xmlns:a16="http://schemas.microsoft.com/office/drawing/2014/main" id="{B7F31558-28AE-C176-5EC6-0B5381D15C20}"/>
                </a:ext>
              </a:extLst>
            </p:cNvPr>
            <p:cNvSpPr/>
            <p:nvPr/>
          </p:nvSpPr>
          <p:spPr>
            <a:xfrm>
              <a:off x="6369820" y="253157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hape">
              <a:extLst>
                <a:ext uri="{FF2B5EF4-FFF2-40B4-BE49-F238E27FC236}">
                  <a16:creationId xmlns:a16="http://schemas.microsoft.com/office/drawing/2014/main" id="{A93F608D-532E-7AD1-B6F1-A9F14C0ABBDB}"/>
                </a:ext>
              </a:extLst>
            </p:cNvPr>
            <p:cNvSpPr/>
            <p:nvPr/>
          </p:nvSpPr>
          <p:spPr>
            <a:xfrm>
              <a:off x="5914732" y="2522591"/>
              <a:ext cx="384443" cy="60522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shape">
              <a:extLst>
                <a:ext uri="{FF2B5EF4-FFF2-40B4-BE49-F238E27FC236}">
                  <a16:creationId xmlns:a16="http://schemas.microsoft.com/office/drawing/2014/main" id="{9FA9085E-E200-2FB0-3AE3-9358B11C3658}"/>
                </a:ext>
              </a:extLst>
            </p:cNvPr>
            <p:cNvSpPr/>
            <p:nvPr/>
          </p:nvSpPr>
          <p:spPr>
            <a:xfrm>
              <a:off x="6369820" y="2637851"/>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shape">
              <a:extLst>
                <a:ext uri="{FF2B5EF4-FFF2-40B4-BE49-F238E27FC236}">
                  <a16:creationId xmlns:a16="http://schemas.microsoft.com/office/drawing/2014/main" id="{E7D1F225-D451-4993-D1C5-04A1FA6260D0}"/>
                </a:ext>
              </a:extLst>
            </p:cNvPr>
            <p:cNvSpPr/>
            <p:nvPr/>
          </p:nvSpPr>
          <p:spPr>
            <a:xfrm>
              <a:off x="6369820" y="2749363"/>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shape">
              <a:extLst>
                <a:ext uri="{FF2B5EF4-FFF2-40B4-BE49-F238E27FC236}">
                  <a16:creationId xmlns:a16="http://schemas.microsoft.com/office/drawing/2014/main" id="{7E8847E4-F410-BDD6-F58A-FFB79CE84E20}"/>
                </a:ext>
              </a:extLst>
            </p:cNvPr>
            <p:cNvSpPr/>
            <p:nvPr/>
          </p:nvSpPr>
          <p:spPr>
            <a:xfrm>
              <a:off x="6369820" y="2856415"/>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shape">
              <a:extLst>
                <a:ext uri="{FF2B5EF4-FFF2-40B4-BE49-F238E27FC236}">
                  <a16:creationId xmlns:a16="http://schemas.microsoft.com/office/drawing/2014/main" id="{33BC7177-3002-5409-E53A-BAAEC7FBCC6A}"/>
                </a:ext>
              </a:extLst>
            </p:cNvPr>
            <p:cNvSpPr/>
            <p:nvPr/>
          </p:nvSpPr>
          <p:spPr>
            <a:xfrm>
              <a:off x="5914732" y="3256042"/>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shape">
              <a:extLst>
                <a:ext uri="{FF2B5EF4-FFF2-40B4-BE49-F238E27FC236}">
                  <a16:creationId xmlns:a16="http://schemas.microsoft.com/office/drawing/2014/main" id="{6793C90D-EECC-1C2D-3CA7-7788C1640CD7}"/>
                </a:ext>
              </a:extLst>
            </p:cNvPr>
            <p:cNvSpPr/>
            <p:nvPr/>
          </p:nvSpPr>
          <p:spPr>
            <a:xfrm>
              <a:off x="5914732" y="3354256"/>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shape">
              <a:extLst>
                <a:ext uri="{FF2B5EF4-FFF2-40B4-BE49-F238E27FC236}">
                  <a16:creationId xmlns:a16="http://schemas.microsoft.com/office/drawing/2014/main" id="{04B0DCBB-35A1-A9FD-9ABC-5C1B5919CF7D}"/>
                </a:ext>
              </a:extLst>
            </p:cNvPr>
            <p:cNvSpPr/>
            <p:nvPr/>
          </p:nvSpPr>
          <p:spPr>
            <a:xfrm>
              <a:off x="5914732" y="3455856"/>
              <a:ext cx="934948"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shape">
              <a:extLst>
                <a:ext uri="{FF2B5EF4-FFF2-40B4-BE49-F238E27FC236}">
                  <a16:creationId xmlns:a16="http://schemas.microsoft.com/office/drawing/2014/main" id="{3774A543-B580-2F64-53E3-FAC3AE965FB6}"/>
                </a:ext>
              </a:extLst>
            </p:cNvPr>
            <p:cNvSpPr/>
            <p:nvPr/>
          </p:nvSpPr>
          <p:spPr>
            <a:xfrm>
              <a:off x="6369820" y="2955091"/>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shape">
              <a:extLst>
                <a:ext uri="{FF2B5EF4-FFF2-40B4-BE49-F238E27FC236}">
                  <a16:creationId xmlns:a16="http://schemas.microsoft.com/office/drawing/2014/main" id="{094F55D4-7F52-8403-532D-70B206B33D52}"/>
                </a:ext>
              </a:extLst>
            </p:cNvPr>
            <p:cNvSpPr/>
            <p:nvPr/>
          </p:nvSpPr>
          <p:spPr>
            <a:xfrm>
              <a:off x="6369820" y="3066924"/>
              <a:ext cx="479860" cy="45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icon">
              <a:extLst>
                <a:ext uri="{FF2B5EF4-FFF2-40B4-BE49-F238E27FC236}">
                  <a16:creationId xmlns:a16="http://schemas.microsoft.com/office/drawing/2014/main" id="{AD77FA41-14FB-6EAE-B34E-BFE560354F59}"/>
                </a:ext>
                <a:ext uri="{C183D7F6-B498-43B3-948B-1728B52AA6E4}">
                  <adec:decorative xmlns:adec="http://schemas.microsoft.com/office/drawing/2017/decorative" val="1"/>
                </a:ext>
              </a:extLst>
            </p:cNvPr>
            <p:cNvSpPr/>
            <p:nvPr/>
          </p:nvSpPr>
          <p:spPr>
            <a:xfrm>
              <a:off x="7042502" y="3018975"/>
              <a:ext cx="474134" cy="474134"/>
            </a:xfrm>
            <a:prstGeom prst="mathMultiply">
              <a:avLst/>
            </a:prstGeom>
            <a:solidFill>
              <a:srgbClr val="DD7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divider">
            <a:extLst>
              <a:ext uri="{FF2B5EF4-FFF2-40B4-BE49-F238E27FC236}">
                <a16:creationId xmlns:a16="http://schemas.microsoft.com/office/drawing/2014/main" id="{D7EE4969-261F-5DC4-818A-540A680E205E}"/>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8" name="page #">
            <a:extLst>
              <a:ext uri="{FF2B5EF4-FFF2-40B4-BE49-F238E27FC236}">
                <a16:creationId xmlns:a16="http://schemas.microsoft.com/office/drawing/2014/main" id="{A1B2610B-EF0C-EC58-D041-738D19BB699F}"/>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15</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2913889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7E477404-ED0D-CCC4-2F9C-C54B83D16C91}"/>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0C21207C-119A-797A-CA5E-EA6ABA294DF9}"/>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D4200666-6055-BB4D-221E-4111DD276008}"/>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Accessibility Starts in the Source File</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FEBE2061-93F5-D095-84AF-4371BD68FE36}"/>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3" name="body copy">
            <a:extLst>
              <a:ext uri="{FF2B5EF4-FFF2-40B4-BE49-F238E27FC236}">
                <a16:creationId xmlns:a16="http://schemas.microsoft.com/office/drawing/2014/main" id="{968700C9-5E91-7614-0CD5-9AE691273273}"/>
              </a:ext>
            </a:extLst>
          </p:cNvPr>
          <p:cNvSpPr txBox="1"/>
          <p:nvPr/>
        </p:nvSpPr>
        <p:spPr>
          <a:xfrm>
            <a:off x="414795" y="1156689"/>
            <a:ext cx="4389624" cy="3006237"/>
          </a:xfrm>
          <a:prstGeom prst="rect">
            <a:avLst/>
          </a:prstGeom>
          <a:noFill/>
          <a:ln>
            <a:noFill/>
          </a:ln>
        </p:spPr>
        <p:txBody>
          <a:bodyPr spcFirstLastPara="1" wrap="square" lIns="91425" tIns="91425" rIns="91425" bIns="91425" anchor="t" anchorCtr="0">
            <a:noAutofit/>
          </a:bodyPr>
          <a:lstStyle/>
          <a:p>
            <a:pPr marL="287338" indent="-228600">
              <a:lnSpc>
                <a:spcPct val="114000"/>
              </a:lnSpc>
              <a:spcAft>
                <a:spcPts val="1600"/>
              </a:spcAft>
              <a:buClr>
                <a:srgbClr val="3B3244"/>
              </a:buClr>
              <a:buSzPts val="1600"/>
              <a:buFont typeface="Arial" panose="020B0604020202020204" pitchFamily="34" charset="0"/>
              <a:buChar char="•"/>
            </a:pPr>
            <a:r>
              <a:rPr lang="en-US" sz="1600" dirty="0">
                <a:solidFill>
                  <a:srgbClr val="3B3244"/>
                </a:solidFill>
                <a:latin typeface="Space Grotesk" pitchFamily="2" charset="77"/>
                <a:ea typeface="Space Grotesk SemiBold"/>
                <a:cs typeface="Space Grotesk SemiBold"/>
                <a:sym typeface="Space Grotesk SemiBold"/>
              </a:rPr>
              <a:t>Many of your documents begin as a </a:t>
            </a:r>
            <a:r>
              <a:rPr lang="en-US" sz="1600" b="1" dirty="0">
                <a:solidFill>
                  <a:srgbClr val="3B3244"/>
                </a:solidFill>
                <a:latin typeface="Space Grotesk SemiBold" pitchFamily="2" charset="77"/>
                <a:ea typeface="Space Grotesk SemiBold"/>
                <a:cs typeface="Space Grotesk SemiBold"/>
                <a:sym typeface="Space Grotesk SemiBold"/>
              </a:rPr>
              <a:t>Word Doc, Google Doc, </a:t>
            </a:r>
            <a:r>
              <a:rPr lang="en-US" sz="1600" dirty="0">
                <a:solidFill>
                  <a:srgbClr val="3B3244"/>
                </a:solidFill>
                <a:latin typeface="Space Grotesk" pitchFamily="2" charset="77"/>
                <a:ea typeface="Space Grotesk SemiBold"/>
                <a:cs typeface="Space Grotesk SemiBold"/>
                <a:sym typeface="Space Grotesk SemiBold"/>
              </a:rPr>
              <a:t>or </a:t>
            </a:r>
            <a:r>
              <a:rPr lang="en-US" sz="1600" b="1" dirty="0">
                <a:solidFill>
                  <a:srgbClr val="3B3244"/>
                </a:solidFill>
                <a:latin typeface="Space Grotesk SemiBold" pitchFamily="2" charset="77"/>
                <a:ea typeface="Space Grotesk SemiBold"/>
                <a:cs typeface="Space Grotesk SemiBold"/>
                <a:sym typeface="Space Grotesk SemiBold"/>
              </a:rPr>
              <a:t>PowerPoint </a:t>
            </a:r>
            <a:r>
              <a:rPr lang="en-US" sz="1600" dirty="0">
                <a:solidFill>
                  <a:srgbClr val="3B3244"/>
                </a:solidFill>
                <a:latin typeface="Space Grotesk" pitchFamily="2" charset="77"/>
                <a:ea typeface="Space Grotesk SemiBold"/>
                <a:cs typeface="Space Grotesk SemiBold"/>
                <a:sym typeface="Space Grotesk SemiBold"/>
              </a:rPr>
              <a:t>file before being </a:t>
            </a:r>
            <a:r>
              <a:rPr lang="en-US" sz="1600" b="1" dirty="0">
                <a:solidFill>
                  <a:srgbClr val="3B3244"/>
                </a:solidFill>
                <a:latin typeface="Space Grotesk SemiBold" pitchFamily="2" charset="77"/>
                <a:ea typeface="Space Grotesk SemiBold"/>
                <a:cs typeface="Space Grotesk SemiBold"/>
                <a:sym typeface="Space Grotesk SemiBold"/>
              </a:rPr>
              <a:t>converted into PDF.</a:t>
            </a:r>
          </a:p>
          <a:p>
            <a:pPr marL="287338" indent="-228600">
              <a:lnSpc>
                <a:spcPct val="114000"/>
              </a:lnSpc>
              <a:spcAft>
                <a:spcPts val="1600"/>
              </a:spcAft>
              <a:buClr>
                <a:srgbClr val="3B3244"/>
              </a:buClr>
              <a:buSzPts val="1600"/>
              <a:buFont typeface="Arial" panose="020B0604020202020204" pitchFamily="34" charset="0"/>
              <a:buChar char="•"/>
            </a:pPr>
            <a:r>
              <a:rPr lang="en-US" sz="1600" dirty="0">
                <a:solidFill>
                  <a:srgbClr val="3B3244"/>
                </a:solidFill>
                <a:latin typeface="Space Grotesk" pitchFamily="2" charset="77"/>
                <a:ea typeface="Space Grotesk SemiBold"/>
                <a:cs typeface="Space Grotesk SemiBold"/>
                <a:sym typeface="Space Grotesk SemiBold"/>
              </a:rPr>
              <a:t>Integrating accessibility early in the authoring process makes that conversion smoother.</a:t>
            </a:r>
          </a:p>
          <a:p>
            <a:pPr marL="287338" indent="-228600">
              <a:lnSpc>
                <a:spcPct val="114000"/>
              </a:lnSpc>
              <a:spcAft>
                <a:spcPts val="1600"/>
              </a:spcAft>
              <a:buClr>
                <a:srgbClr val="3B3244"/>
              </a:buClr>
              <a:buSzPts val="1600"/>
              <a:buFont typeface="Arial" panose="020B0604020202020204" pitchFamily="34" charset="0"/>
              <a:buChar char="•"/>
            </a:pPr>
            <a:r>
              <a:rPr lang="en-US" sz="1600" b="1" dirty="0">
                <a:solidFill>
                  <a:srgbClr val="3B3244"/>
                </a:solidFill>
                <a:latin typeface="Space Grotesk SemiBold" pitchFamily="2" charset="77"/>
                <a:ea typeface="Space Grotesk SemiBold"/>
                <a:cs typeface="Space Grotesk SemiBold"/>
                <a:sym typeface="Space Grotesk SemiBold"/>
              </a:rPr>
              <a:t>Building accessibility in from the start eliminates the need for remediation altogether.</a:t>
            </a:r>
            <a:endParaRPr lang="en-US" sz="1800" b="1" dirty="0">
              <a:solidFill>
                <a:srgbClr val="3B3244"/>
              </a:solidFill>
              <a:highlight>
                <a:srgbClr val="EFD5D5"/>
              </a:highlight>
              <a:latin typeface="Space Grotesk SemiBold" pitchFamily="2" charset="77"/>
              <a:ea typeface="Newsreader"/>
              <a:cs typeface="Newsreader"/>
              <a:sym typeface="Space Grotesk SemiBold"/>
            </a:endParaRPr>
          </a:p>
          <a:p>
            <a:pPr marL="127000" lvl="0">
              <a:lnSpc>
                <a:spcPct val="115000"/>
              </a:lnSpc>
              <a:spcAft>
                <a:spcPts val="1000"/>
              </a:spcAft>
              <a:buClr>
                <a:srgbClr val="3B3244"/>
              </a:buClr>
              <a:buSzPts val="1600"/>
            </a:pPr>
            <a:endParaRPr lang="en-US" sz="1600" dirty="0">
              <a:solidFill>
                <a:srgbClr val="433A4C"/>
              </a:solidFill>
              <a:latin typeface="Space Grotesk" pitchFamily="2" charset="77"/>
              <a:ea typeface="Space Grotesk Medium"/>
              <a:cs typeface="Space Grotesk Medium"/>
              <a:sym typeface="Space Grotesk Medium"/>
            </a:endParaRPr>
          </a:p>
        </p:txBody>
      </p:sp>
      <p:sp>
        <p:nvSpPr>
          <p:cNvPr id="4" name="callout">
            <a:extLst>
              <a:ext uri="{FF2B5EF4-FFF2-40B4-BE49-F238E27FC236}">
                <a16:creationId xmlns:a16="http://schemas.microsoft.com/office/drawing/2014/main" id="{C619FA51-AD72-8877-AD0B-39AA5AC26290}"/>
              </a:ext>
              <a:ext uri="{C183D7F6-B498-43B3-948B-1728B52AA6E4}">
                <adec:decorative xmlns:adec="http://schemas.microsoft.com/office/drawing/2017/decorative" val="1"/>
              </a:ext>
            </a:extLst>
          </p:cNvPr>
          <p:cNvSpPr txBox="1"/>
          <p:nvPr/>
        </p:nvSpPr>
        <p:spPr>
          <a:xfrm>
            <a:off x="5402084" y="1156688"/>
            <a:ext cx="3144251" cy="3415307"/>
          </a:xfrm>
          <a:prstGeom prst="rect">
            <a:avLst/>
          </a:prstGeom>
          <a:solidFill>
            <a:srgbClr val="E69D00">
              <a:alpha val="35861"/>
            </a:srgbClr>
          </a:solidFill>
          <a:ln>
            <a:noFill/>
          </a:ln>
        </p:spPr>
        <p:txBody>
          <a:bodyPr spcFirstLastPara="1" wrap="square" lIns="91425" tIns="91425" rIns="91425" bIns="91425" anchor="t" anchorCtr="0">
            <a:noAutofit/>
          </a:bodyPr>
          <a:lstStyle/>
          <a:p>
            <a:pPr marL="114300" lvl="0">
              <a:lnSpc>
                <a:spcPct val="115000"/>
              </a:lnSpc>
              <a:spcBef>
                <a:spcPts val="600"/>
              </a:spcBef>
            </a:pPr>
            <a:r>
              <a:rPr lang="en-US" sz="1600" b="1" dirty="0">
                <a:solidFill>
                  <a:srgbClr val="2A2232"/>
                </a:solidFill>
                <a:latin typeface="Space Grotesk SemiBold" pitchFamily="2" charset="77"/>
                <a:ea typeface="Space Grotesk SemiBold"/>
                <a:cs typeface="Space Grotesk SemiBold"/>
                <a:sym typeface="Space Grotesk SemiBold"/>
              </a:rPr>
              <a:t>Consider the experience:</a:t>
            </a:r>
          </a:p>
          <a:p>
            <a:pPr marL="114300" lvl="0">
              <a:lnSpc>
                <a:spcPct val="115000"/>
              </a:lnSpc>
              <a:spcBef>
                <a:spcPts val="600"/>
              </a:spcBef>
            </a:pPr>
            <a:endParaRPr lang="en-US" sz="1600" b="1" dirty="0">
              <a:solidFill>
                <a:srgbClr val="2A2232"/>
              </a:solidFill>
              <a:latin typeface="Space Grotesk SemiBold" pitchFamily="2" charset="77"/>
              <a:ea typeface="Space Grotesk SemiBold"/>
              <a:cs typeface="Space Grotesk SemiBold"/>
              <a:sym typeface="Space Grotesk SemiBold"/>
            </a:endParaRPr>
          </a:p>
          <a:p>
            <a:pPr marL="127000" lvl="0">
              <a:lnSpc>
                <a:spcPct val="115000"/>
              </a:lnSpc>
              <a:spcAft>
                <a:spcPts val="1000"/>
              </a:spcAft>
              <a:buClr>
                <a:srgbClr val="3B3244"/>
              </a:buClr>
              <a:buSzPts val="1600"/>
            </a:pPr>
            <a:r>
              <a:rPr lang="en-US" sz="1600" dirty="0">
                <a:latin typeface="Space Grotesk" pitchFamily="2" charset="77"/>
              </a:rPr>
              <a:t>“Untagged PDF documents are very annoying and difficult to use for people who cannot see and need to use screen readers in order to discover their content.”</a:t>
            </a:r>
          </a:p>
          <a:p>
            <a:pPr marL="127000" lvl="0">
              <a:lnSpc>
                <a:spcPct val="115000"/>
              </a:lnSpc>
              <a:spcAft>
                <a:spcPts val="1000"/>
              </a:spcAft>
              <a:buClr>
                <a:srgbClr val="3B3244"/>
              </a:buClr>
              <a:buSzPts val="1600"/>
            </a:pPr>
            <a:r>
              <a:rPr lang="en-US" sz="1600" dirty="0">
                <a:solidFill>
                  <a:srgbClr val="2A2232"/>
                </a:solidFill>
                <a:latin typeface="Space Grotesk" pitchFamily="2" charset="77"/>
                <a:ea typeface="Space Grotesk Medium"/>
                <a:cs typeface="Space Grotesk Medium"/>
                <a:sym typeface="Space Grotesk Medium"/>
              </a:rPr>
              <a:t>- Denis Boudreau, Deque</a:t>
            </a:r>
          </a:p>
        </p:txBody>
      </p:sp>
      <p:cxnSp>
        <p:nvCxnSpPr>
          <p:cNvPr id="12" name="divider">
            <a:extLst>
              <a:ext uri="{FF2B5EF4-FFF2-40B4-BE49-F238E27FC236}">
                <a16:creationId xmlns:a16="http://schemas.microsoft.com/office/drawing/2014/main" id="{3D740D8F-23F2-2957-9146-861C97B8FA16}"/>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8" name="page #">
            <a:extLst>
              <a:ext uri="{FF2B5EF4-FFF2-40B4-BE49-F238E27FC236}">
                <a16:creationId xmlns:a16="http://schemas.microsoft.com/office/drawing/2014/main" id="{438D3105-E7B9-3923-2BCD-F88A4DFA98EF}"/>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16</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4185906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55E7E941-8C9F-AC9C-ED44-70C305545188}"/>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4392C950-2F16-A95B-E8AC-9F2740F01F4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A5CC1C18-5923-26E0-0309-EF37012DC76E}"/>
              </a:ext>
            </a:extLst>
          </p:cNvPr>
          <p:cNvSpPr>
            <a:spLocks noGrp="1"/>
          </p:cNvSpPr>
          <p:nvPr>
            <p:ph type="title" idx="4294967295"/>
          </p:nvPr>
        </p:nvSpPr>
        <p:spPr>
          <a:xfrm>
            <a:off x="405049" y="1711787"/>
            <a:ext cx="8517775" cy="1375602"/>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lvl="0">
              <a:buClr>
                <a:srgbClr val="000000"/>
              </a:buClr>
              <a:buSzTx/>
              <a:defRPr/>
            </a:pPr>
            <a:r>
              <a:rPr lang="en-US" dirty="0">
                <a:solidFill>
                  <a:srgbClr val="433A4C"/>
                </a:solidFill>
                <a:latin typeface="Space Grotesk" pitchFamily="2" charset="77"/>
                <a:ea typeface="Space Grotesk SemiBold"/>
                <a:cs typeface="Space Grotesk SemiBold"/>
                <a:sym typeface="Space Grotesk SemiBold"/>
              </a:rPr>
              <a:t>Accessible authoring from the start means </a:t>
            </a:r>
            <a:br>
              <a:rPr lang="en-US" dirty="0">
                <a:solidFill>
                  <a:srgbClr val="433A4C"/>
                </a:solidFill>
                <a:latin typeface="Space Grotesk" pitchFamily="2" charset="77"/>
                <a:ea typeface="Space Grotesk SemiBold"/>
                <a:cs typeface="Space Grotesk SemiBold"/>
                <a:sym typeface="Space Grotesk SemiBold"/>
              </a:rPr>
            </a:br>
            <a:r>
              <a:rPr lang="en-US" dirty="0">
                <a:solidFill>
                  <a:srgbClr val="433A4C"/>
                </a:solidFill>
                <a:latin typeface="Space Grotesk" pitchFamily="2" charset="77"/>
                <a:ea typeface="Space Grotesk SemiBold"/>
                <a:cs typeface="Space Grotesk SemiBold"/>
                <a:sym typeface="Space Grotesk SemiBold"/>
              </a:rPr>
              <a:t>no remediation, no rework</a:t>
            </a:r>
            <a:r>
              <a:rPr lang="en-US" dirty="0">
                <a:solidFill>
                  <a:srgbClr val="433A4C"/>
                </a:solidFill>
                <a:latin typeface="Space Grotesk SemiBold"/>
                <a:ea typeface="Space Grotesk SemiBold"/>
                <a:cs typeface="Space Grotesk SemiBold"/>
                <a:sym typeface="Space Grotesk SemiBold"/>
              </a:rPr>
              <a:t>—just documents that work for everyone.</a:t>
            </a:r>
            <a:endParaRPr kumimoji="0" lang="en-US"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2" name="divider">
            <a:extLst>
              <a:ext uri="{FF2B5EF4-FFF2-40B4-BE49-F238E27FC236}">
                <a16:creationId xmlns:a16="http://schemas.microsoft.com/office/drawing/2014/main" id="{2394D03C-6DFD-9328-E6A8-E2D0053E39CB}"/>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13" name="page #">
            <a:extLst>
              <a:ext uri="{FF2B5EF4-FFF2-40B4-BE49-F238E27FC236}">
                <a16:creationId xmlns:a16="http://schemas.microsoft.com/office/drawing/2014/main" id="{0BA9DFE5-2ED8-C4A6-5E4C-A705FB5E06B8}"/>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ea typeface="DM Sans"/>
                <a:cs typeface="DM Sans"/>
                <a:sym typeface="DM Sans"/>
              </a:rPr>
              <a:t>17</a:t>
            </a:fld>
            <a:endParaRPr sz="800" dirty="0">
              <a:solidFill>
                <a:srgbClr val="2A2232"/>
              </a:solidFill>
              <a:ea typeface="DM Sans"/>
              <a:cs typeface="DM Sans"/>
              <a:sym typeface="DM Sans"/>
            </a:endParaRPr>
          </a:p>
        </p:txBody>
      </p:sp>
    </p:spTree>
    <p:extLst>
      <p:ext uri="{BB962C8B-B14F-4D97-AF65-F5344CB8AC3E}">
        <p14:creationId xmlns:p14="http://schemas.microsoft.com/office/powerpoint/2010/main" val="2629392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014EAD85-BF3D-D9D1-6F5B-E25BEE7B993C}"/>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4AF8093C-D1E1-2DF0-6953-C68D743F3F38}"/>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cxnSp>
        <p:nvCxnSpPr>
          <p:cNvPr id="12" name="divider">
            <a:extLst>
              <a:ext uri="{FF2B5EF4-FFF2-40B4-BE49-F238E27FC236}">
                <a16:creationId xmlns:a16="http://schemas.microsoft.com/office/drawing/2014/main" id="{4E310F09-7D70-847D-A649-1AD36837AEAB}"/>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13" name="page #">
            <a:extLst>
              <a:ext uri="{FF2B5EF4-FFF2-40B4-BE49-F238E27FC236}">
                <a16:creationId xmlns:a16="http://schemas.microsoft.com/office/drawing/2014/main" id="{992D67FA-E181-42A5-C56C-CC2E4D76F46B}"/>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ea typeface="DM Sans"/>
                <a:cs typeface="DM Sans"/>
                <a:sym typeface="DM Sans"/>
              </a:rPr>
              <a:t>18</a:t>
            </a:fld>
            <a:endParaRPr sz="800" dirty="0">
              <a:solidFill>
                <a:srgbClr val="2A2232"/>
              </a:solidFill>
              <a:ea typeface="DM Sans"/>
              <a:cs typeface="DM Sans"/>
              <a:sym typeface="DM Sans"/>
            </a:endParaRPr>
          </a:p>
        </p:txBody>
      </p:sp>
      <p:sp>
        <p:nvSpPr>
          <p:cNvPr id="11" name="title">
            <a:extLst>
              <a:ext uri="{FF2B5EF4-FFF2-40B4-BE49-F238E27FC236}">
                <a16:creationId xmlns:a16="http://schemas.microsoft.com/office/drawing/2014/main" id="{3215FAE8-47D5-2E81-7372-E5654C3BCD90}"/>
              </a:ext>
            </a:extLst>
          </p:cNvPr>
          <p:cNvSpPr txBox="1">
            <a:spLocks noGrp="1"/>
          </p:cNvSpPr>
          <p:nvPr>
            <p:ph type="ctrTitle"/>
          </p:nvPr>
        </p:nvSpPr>
        <p:spPr>
          <a:xfrm>
            <a:off x="217225" y="444780"/>
            <a:ext cx="8520600" cy="924600"/>
          </a:xfrm>
          <a:prstGeom prst="rect">
            <a:avLst/>
          </a:prstGeom>
        </p:spPr>
        <p:txBody>
          <a:bodyPr spcFirstLastPara="1" wrap="square" lIns="91425" tIns="91425" rIns="91425" bIns="91425" anchor="ctr" anchorCtr="0">
            <a:noAutofit/>
          </a:bodyPr>
          <a:lstStyle/>
          <a:p>
            <a:pPr marL="0" lvl="0" indent="0" algn="l" rtl="0">
              <a:lnSpc>
                <a:spcPct val="85000"/>
              </a:lnSpc>
              <a:spcBef>
                <a:spcPts val="0"/>
              </a:spcBef>
              <a:spcAft>
                <a:spcPts val="0"/>
              </a:spcAft>
              <a:buSzPts val="990"/>
              <a:buNone/>
            </a:pPr>
            <a:r>
              <a:rPr lang="en" sz="3600" dirty="0">
                <a:solidFill>
                  <a:srgbClr val="3B3244"/>
                </a:solidFill>
                <a:latin typeface="Space Grotesk SemiBold"/>
                <a:ea typeface="Space Grotesk SemiBold"/>
                <a:cs typeface="Space Grotesk SemiBold"/>
                <a:sym typeface="Space Grotesk SemiBold"/>
              </a:rPr>
              <a:t>Support </a:t>
            </a:r>
            <a:r>
              <a:rPr lang="en" sz="3600" i="1" dirty="0">
                <a:solidFill>
                  <a:srgbClr val="3B3244"/>
                </a:solidFill>
                <a:latin typeface="Newsreader Light"/>
                <a:ea typeface="Newsreader Light"/>
                <a:cs typeface="Newsreader Light"/>
                <a:sym typeface="Newsreader Light"/>
              </a:rPr>
              <a:t>all the ways</a:t>
            </a:r>
            <a:r>
              <a:rPr lang="en" sz="3600" dirty="0">
                <a:solidFill>
                  <a:srgbClr val="3B3244"/>
                </a:solidFill>
                <a:latin typeface="Space Grotesk SemiBold"/>
                <a:ea typeface="Space Grotesk SemiBold"/>
                <a:cs typeface="Space Grotesk SemiBold"/>
                <a:sym typeface="Space Grotesk SemiBold"/>
              </a:rPr>
              <a:t> people consume digital information </a:t>
            </a:r>
            <a:endParaRPr sz="3600" i="1" dirty="0">
              <a:solidFill>
                <a:srgbClr val="3B3244"/>
              </a:solidFill>
              <a:latin typeface="Newsreader Light"/>
              <a:ea typeface="Newsreader Light"/>
              <a:cs typeface="Newsreader Light"/>
              <a:sym typeface="Newsreader Light"/>
            </a:endParaRPr>
          </a:p>
        </p:txBody>
      </p:sp>
      <p:grpSp>
        <p:nvGrpSpPr>
          <p:cNvPr id="25" name="graphic" descr="Three dark purple cards illustrating types of user interface feedback: Visual, described as images on screens, videos, text, websites, and captions; Audio, described as music, speech, and notification chimes; and Haptics, described as physical reminders of notifications or interactions.">
            <a:extLst>
              <a:ext uri="{FF2B5EF4-FFF2-40B4-BE49-F238E27FC236}">
                <a16:creationId xmlns:a16="http://schemas.microsoft.com/office/drawing/2014/main" id="{0256F883-8320-2B8B-989D-666963B7968E}"/>
              </a:ext>
            </a:extLst>
          </p:cNvPr>
          <p:cNvGrpSpPr/>
          <p:nvPr/>
        </p:nvGrpSpPr>
        <p:grpSpPr>
          <a:xfrm>
            <a:off x="1555750" y="1842425"/>
            <a:ext cx="5568800" cy="2698250"/>
            <a:chOff x="1555750" y="1842425"/>
            <a:chExt cx="5568800" cy="2698250"/>
          </a:xfrm>
        </p:grpSpPr>
        <p:grpSp>
          <p:nvGrpSpPr>
            <p:cNvPr id="14" name="contrast background &amp; icons">
              <a:extLst>
                <a:ext uri="{FF2B5EF4-FFF2-40B4-BE49-F238E27FC236}">
                  <a16:creationId xmlns:a16="http://schemas.microsoft.com/office/drawing/2014/main" id="{DACE5327-6A46-C4BE-CCE0-7948FF3999DA}"/>
                </a:ext>
                <a:ext uri="{C183D7F6-B498-43B3-948B-1728B52AA6E4}">
                  <adec:decorative xmlns:adec="http://schemas.microsoft.com/office/drawing/2017/decorative" val="1"/>
                </a:ext>
              </a:extLst>
            </p:cNvPr>
            <p:cNvGrpSpPr/>
            <p:nvPr/>
          </p:nvGrpSpPr>
          <p:grpSpPr>
            <a:xfrm>
              <a:off x="1555750" y="1842425"/>
              <a:ext cx="5568800" cy="2236800"/>
              <a:chOff x="1555750" y="1842425"/>
              <a:chExt cx="5568800" cy="2236800"/>
            </a:xfrm>
          </p:grpSpPr>
          <p:sp>
            <p:nvSpPr>
              <p:cNvPr id="15" name="contrasting shape">
                <a:extLst>
                  <a:ext uri="{FF2B5EF4-FFF2-40B4-BE49-F238E27FC236}">
                    <a16:creationId xmlns:a16="http://schemas.microsoft.com/office/drawing/2014/main" id="{493DA8C7-F6AD-0D73-0881-01F36DCA53A6}"/>
                  </a:ext>
                </a:extLst>
              </p:cNvPr>
              <p:cNvSpPr/>
              <p:nvPr/>
            </p:nvSpPr>
            <p:spPr>
              <a:xfrm>
                <a:off x="5129550" y="1842425"/>
                <a:ext cx="1995000" cy="2236800"/>
              </a:xfrm>
              <a:prstGeom prst="parallelogram">
                <a:avLst>
                  <a:gd name="adj" fmla="val 25000"/>
                </a:avLst>
              </a:prstGeom>
              <a:solidFill>
                <a:srgbClr val="433A4C"/>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1000"/>
                  </a:spcAft>
                  <a:buNone/>
                </a:pPr>
                <a:endParaRPr sz="1000">
                  <a:solidFill>
                    <a:srgbClr val="333333"/>
                  </a:solidFill>
                  <a:latin typeface="DM Sans"/>
                  <a:ea typeface="DM Sans"/>
                  <a:cs typeface="DM Sans"/>
                  <a:sym typeface="DM Sans"/>
                </a:endParaRPr>
              </a:p>
            </p:txBody>
          </p:sp>
          <p:sp>
            <p:nvSpPr>
              <p:cNvPr id="16" name="contrasting shape">
                <a:extLst>
                  <a:ext uri="{FF2B5EF4-FFF2-40B4-BE49-F238E27FC236}">
                    <a16:creationId xmlns:a16="http://schemas.microsoft.com/office/drawing/2014/main" id="{6CCAF139-2BAA-8766-C0D9-13F3A250AD1E}"/>
                  </a:ext>
                </a:extLst>
              </p:cNvPr>
              <p:cNvSpPr/>
              <p:nvPr/>
            </p:nvSpPr>
            <p:spPr>
              <a:xfrm>
                <a:off x="3383625" y="1842425"/>
                <a:ext cx="1995000" cy="2236800"/>
              </a:xfrm>
              <a:prstGeom prst="parallelogram">
                <a:avLst>
                  <a:gd name="adj" fmla="val 25000"/>
                </a:avLst>
              </a:prstGeom>
              <a:solidFill>
                <a:srgbClr val="433A4C"/>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1000"/>
                  </a:spcAft>
                  <a:buNone/>
                </a:pPr>
                <a:endParaRPr sz="1000">
                  <a:solidFill>
                    <a:srgbClr val="333333"/>
                  </a:solidFill>
                  <a:latin typeface="DM Sans"/>
                  <a:ea typeface="DM Sans"/>
                  <a:cs typeface="DM Sans"/>
                  <a:sym typeface="DM Sans"/>
                </a:endParaRPr>
              </a:p>
            </p:txBody>
          </p:sp>
          <p:sp>
            <p:nvSpPr>
              <p:cNvPr id="17" name="contrasting shape">
                <a:extLst>
                  <a:ext uri="{FF2B5EF4-FFF2-40B4-BE49-F238E27FC236}">
                    <a16:creationId xmlns:a16="http://schemas.microsoft.com/office/drawing/2014/main" id="{461FFF4A-2F2C-E6A9-5456-7609BED50216}"/>
                  </a:ext>
                </a:extLst>
              </p:cNvPr>
              <p:cNvSpPr/>
              <p:nvPr/>
            </p:nvSpPr>
            <p:spPr>
              <a:xfrm>
                <a:off x="1555750" y="1842425"/>
                <a:ext cx="2060700" cy="2236800"/>
              </a:xfrm>
              <a:prstGeom prst="parallelogram">
                <a:avLst>
                  <a:gd name="adj" fmla="val 25000"/>
                </a:avLst>
              </a:prstGeom>
              <a:solidFill>
                <a:srgbClr val="433A4C"/>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1000"/>
                  </a:spcAft>
                  <a:buNone/>
                </a:pPr>
                <a:endParaRPr sz="1000">
                  <a:solidFill>
                    <a:srgbClr val="333333"/>
                  </a:solidFill>
                  <a:latin typeface="DM Sans"/>
                  <a:ea typeface="DM Sans"/>
                  <a:cs typeface="DM Sans"/>
                  <a:sym typeface="DM Sans"/>
                </a:endParaRPr>
              </a:p>
            </p:txBody>
          </p:sp>
          <p:pic>
            <p:nvPicPr>
              <p:cNvPr id="18" name="icon">
                <a:extLst>
                  <a:ext uri="{FF2B5EF4-FFF2-40B4-BE49-F238E27FC236}">
                    <a16:creationId xmlns:a16="http://schemas.microsoft.com/office/drawing/2014/main" id="{7C3AD20B-37DD-935F-D93B-1862C5730841}"/>
                  </a:ext>
                </a:extLst>
              </p:cNvPr>
              <p:cNvPicPr preferRelativeResize="0"/>
              <p:nvPr/>
            </p:nvPicPr>
            <p:blipFill rotWithShape="1">
              <a:blip r:embed="rId4">
                <a:alphaModFix/>
              </a:blip>
              <a:srcRect/>
              <a:stretch/>
            </p:blipFill>
            <p:spPr>
              <a:xfrm>
                <a:off x="2610425" y="2048275"/>
                <a:ext cx="322801" cy="322801"/>
              </a:xfrm>
              <a:prstGeom prst="rect">
                <a:avLst/>
              </a:prstGeom>
              <a:noFill/>
              <a:ln>
                <a:noFill/>
              </a:ln>
            </p:spPr>
          </p:pic>
          <p:pic>
            <p:nvPicPr>
              <p:cNvPr id="19" name="icon">
                <a:extLst>
                  <a:ext uri="{FF2B5EF4-FFF2-40B4-BE49-F238E27FC236}">
                    <a16:creationId xmlns:a16="http://schemas.microsoft.com/office/drawing/2014/main" id="{4AC20E0E-5603-9128-0545-53961A846DBF}"/>
                  </a:ext>
                </a:extLst>
              </p:cNvPr>
              <p:cNvPicPr preferRelativeResize="0"/>
              <p:nvPr/>
            </p:nvPicPr>
            <p:blipFill rotWithShape="1">
              <a:blip r:embed="rId5">
                <a:alphaModFix/>
              </a:blip>
              <a:srcRect/>
              <a:stretch/>
            </p:blipFill>
            <p:spPr>
              <a:xfrm>
                <a:off x="4305650" y="2048275"/>
                <a:ext cx="322801" cy="322801"/>
              </a:xfrm>
              <a:prstGeom prst="rect">
                <a:avLst/>
              </a:prstGeom>
              <a:noFill/>
              <a:ln>
                <a:noFill/>
              </a:ln>
            </p:spPr>
          </p:pic>
          <p:pic>
            <p:nvPicPr>
              <p:cNvPr id="20" name="icon">
                <a:extLst>
                  <a:ext uri="{FF2B5EF4-FFF2-40B4-BE49-F238E27FC236}">
                    <a16:creationId xmlns:a16="http://schemas.microsoft.com/office/drawing/2014/main" id="{217CDA8A-396C-6F1B-F697-E2AAEAEEA783}"/>
                  </a:ext>
                </a:extLst>
              </p:cNvPr>
              <p:cNvPicPr preferRelativeResize="0"/>
              <p:nvPr/>
            </p:nvPicPr>
            <p:blipFill rotWithShape="1">
              <a:blip r:embed="rId6">
                <a:alphaModFix/>
              </a:blip>
              <a:srcRect/>
              <a:stretch/>
            </p:blipFill>
            <p:spPr>
              <a:xfrm>
                <a:off x="6048500" y="2048275"/>
                <a:ext cx="322801" cy="322801"/>
              </a:xfrm>
              <a:prstGeom prst="rect">
                <a:avLst/>
              </a:prstGeom>
              <a:noFill/>
              <a:ln>
                <a:noFill/>
              </a:ln>
            </p:spPr>
          </p:pic>
        </p:grpSp>
        <p:sp>
          <p:nvSpPr>
            <p:cNvPr id="21" name="body copy">
              <a:extLst>
                <a:ext uri="{FF2B5EF4-FFF2-40B4-BE49-F238E27FC236}">
                  <a16:creationId xmlns:a16="http://schemas.microsoft.com/office/drawing/2014/main" id="{4445BF9C-8740-DECF-4246-58C2F235C7D9}"/>
                </a:ext>
              </a:extLst>
            </p:cNvPr>
            <p:cNvSpPr/>
            <p:nvPr/>
          </p:nvSpPr>
          <p:spPr>
            <a:xfrm>
              <a:off x="1892700" y="2303875"/>
              <a:ext cx="1504800" cy="223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dirty="0">
                <a:solidFill>
                  <a:schemeClr val="lt1"/>
                </a:solidFill>
                <a:latin typeface="DM Sans"/>
                <a:ea typeface="DM Sans"/>
                <a:cs typeface="DM Sans"/>
                <a:sym typeface="DM Sans"/>
              </a:endParaRPr>
            </a:p>
            <a:p>
              <a:pPr marL="0" lvl="0" indent="0" algn="l" rtl="0">
                <a:spcBef>
                  <a:spcPts val="1000"/>
                </a:spcBef>
                <a:spcAft>
                  <a:spcPts val="0"/>
                </a:spcAft>
                <a:buNone/>
              </a:pPr>
              <a:r>
                <a:rPr lang="en" dirty="0">
                  <a:solidFill>
                    <a:schemeClr val="lt1"/>
                  </a:solidFill>
                  <a:latin typeface="Space Grotesk SemiBold"/>
                  <a:ea typeface="Space Grotesk SemiBold"/>
                  <a:cs typeface="Space Grotesk SemiBold"/>
                  <a:sym typeface="Space Grotesk SemiBold"/>
                </a:rPr>
                <a:t>Visual</a:t>
              </a:r>
              <a:endParaRPr dirty="0">
                <a:solidFill>
                  <a:schemeClr val="lt1"/>
                </a:solidFill>
                <a:latin typeface="Space Grotesk SemiBold"/>
                <a:ea typeface="Space Grotesk SemiBold"/>
                <a:cs typeface="Space Grotesk SemiBold"/>
                <a:sym typeface="Space Grotesk SemiBold"/>
              </a:endParaRPr>
            </a:p>
            <a:p>
              <a:pPr marL="0" lvl="0" indent="0" algn="l" rtl="0">
                <a:spcBef>
                  <a:spcPts val="1000"/>
                </a:spcBef>
                <a:spcAft>
                  <a:spcPts val="0"/>
                </a:spcAft>
                <a:buNone/>
              </a:pPr>
              <a:r>
                <a:rPr lang="en" sz="1000" dirty="0">
                  <a:solidFill>
                    <a:schemeClr val="lt1"/>
                  </a:solidFill>
                  <a:latin typeface="DM Sans"/>
                  <a:ea typeface="DM Sans"/>
                  <a:cs typeface="DM Sans"/>
                  <a:sym typeface="DM Sans"/>
                </a:rPr>
                <a:t>All images presented on screens, videos, text, websites, captions</a:t>
              </a:r>
              <a:endParaRPr sz="1000" dirty="0">
                <a:solidFill>
                  <a:schemeClr val="lt1"/>
                </a:solidFill>
                <a:latin typeface="DM Sans"/>
                <a:ea typeface="DM Sans"/>
                <a:cs typeface="DM Sans"/>
                <a:sym typeface="DM Sans"/>
              </a:endParaRPr>
            </a:p>
            <a:p>
              <a:pPr marL="0" lvl="0" indent="0" algn="l" rtl="0">
                <a:spcBef>
                  <a:spcPts val="0"/>
                </a:spcBef>
                <a:spcAft>
                  <a:spcPts val="0"/>
                </a:spcAft>
                <a:buNone/>
              </a:pPr>
              <a:endParaRPr dirty="0">
                <a:solidFill>
                  <a:schemeClr val="lt1"/>
                </a:solidFill>
                <a:latin typeface="DM Sans"/>
                <a:ea typeface="DM Sans"/>
                <a:cs typeface="DM Sans"/>
                <a:sym typeface="DM Sans"/>
              </a:endParaRPr>
            </a:p>
            <a:p>
              <a:pPr marL="0" lvl="0" indent="0" algn="l" rtl="0">
                <a:spcBef>
                  <a:spcPts val="0"/>
                </a:spcBef>
                <a:spcAft>
                  <a:spcPts val="1000"/>
                </a:spcAft>
                <a:buNone/>
              </a:pPr>
              <a:endParaRPr sz="1000" dirty="0">
                <a:solidFill>
                  <a:schemeClr val="lt1"/>
                </a:solidFill>
                <a:latin typeface="DM Sans"/>
                <a:ea typeface="DM Sans"/>
                <a:cs typeface="DM Sans"/>
                <a:sym typeface="DM Sans"/>
              </a:endParaRPr>
            </a:p>
          </p:txBody>
        </p:sp>
        <p:sp>
          <p:nvSpPr>
            <p:cNvPr id="22" name="body copy">
              <a:extLst>
                <a:ext uri="{FF2B5EF4-FFF2-40B4-BE49-F238E27FC236}">
                  <a16:creationId xmlns:a16="http://schemas.microsoft.com/office/drawing/2014/main" id="{50F20846-069E-2FD4-5990-8101A582AE36}"/>
                </a:ext>
              </a:extLst>
            </p:cNvPr>
            <p:cNvSpPr/>
            <p:nvPr/>
          </p:nvSpPr>
          <p:spPr>
            <a:xfrm>
              <a:off x="3718403" y="2303875"/>
              <a:ext cx="1504800" cy="223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lt1"/>
                  </a:solidFill>
                  <a:latin typeface="DM Sans"/>
                  <a:ea typeface="DM Sans"/>
                  <a:cs typeface="DM Sans"/>
                  <a:sym typeface="DM Sans"/>
                </a:rPr>
                <a:t>  </a:t>
              </a:r>
              <a:endParaRPr sz="1100" dirty="0">
                <a:solidFill>
                  <a:schemeClr val="lt1"/>
                </a:solidFill>
                <a:latin typeface="DM Sans"/>
                <a:ea typeface="DM Sans"/>
                <a:cs typeface="DM Sans"/>
                <a:sym typeface="DM Sans"/>
              </a:endParaRPr>
            </a:p>
            <a:p>
              <a:pPr marL="0" lvl="0" indent="0" algn="l" rtl="0">
                <a:spcBef>
                  <a:spcPts val="1000"/>
                </a:spcBef>
                <a:spcAft>
                  <a:spcPts val="0"/>
                </a:spcAft>
                <a:buNone/>
              </a:pPr>
              <a:r>
                <a:rPr lang="en" dirty="0">
                  <a:solidFill>
                    <a:schemeClr val="lt1"/>
                  </a:solidFill>
                  <a:latin typeface="Space Grotesk SemiBold"/>
                  <a:ea typeface="Space Grotesk SemiBold"/>
                  <a:cs typeface="Space Grotesk SemiBold"/>
                  <a:sym typeface="Space Grotesk SemiBold"/>
                </a:rPr>
                <a:t>Audio</a:t>
              </a:r>
              <a:endParaRPr dirty="0">
                <a:solidFill>
                  <a:schemeClr val="lt1"/>
                </a:solidFill>
                <a:latin typeface="Space Grotesk SemiBold"/>
                <a:ea typeface="Space Grotesk SemiBold"/>
                <a:cs typeface="Space Grotesk SemiBold"/>
                <a:sym typeface="Space Grotesk SemiBold"/>
              </a:endParaRPr>
            </a:p>
            <a:p>
              <a:pPr marL="0" lvl="0" indent="0" algn="l" rtl="0">
                <a:spcBef>
                  <a:spcPts val="1000"/>
                </a:spcBef>
                <a:spcAft>
                  <a:spcPts val="0"/>
                </a:spcAft>
                <a:buNone/>
              </a:pPr>
              <a:r>
                <a:rPr lang="en" sz="1000" dirty="0">
                  <a:solidFill>
                    <a:schemeClr val="lt1"/>
                  </a:solidFill>
                  <a:latin typeface="DM Sans"/>
                  <a:ea typeface="DM Sans"/>
                  <a:cs typeface="DM Sans"/>
                  <a:sym typeface="DM Sans"/>
                </a:rPr>
                <a:t>Music, speech, notification chimes</a:t>
              </a:r>
              <a:endParaRPr sz="1000" dirty="0">
                <a:solidFill>
                  <a:schemeClr val="lt1"/>
                </a:solidFill>
                <a:latin typeface="DM Sans"/>
                <a:ea typeface="DM Sans"/>
                <a:cs typeface="DM Sans"/>
                <a:sym typeface="DM Sans"/>
              </a:endParaRPr>
            </a:p>
            <a:p>
              <a:pPr marL="0" lvl="0" indent="0" algn="l" rtl="0">
                <a:spcBef>
                  <a:spcPts val="0"/>
                </a:spcBef>
                <a:spcAft>
                  <a:spcPts val="0"/>
                </a:spcAft>
                <a:buNone/>
              </a:pPr>
              <a:endParaRPr dirty="0">
                <a:solidFill>
                  <a:schemeClr val="lt1"/>
                </a:solidFill>
                <a:latin typeface="DM Sans"/>
                <a:ea typeface="DM Sans"/>
                <a:cs typeface="DM Sans"/>
                <a:sym typeface="DM Sans"/>
              </a:endParaRPr>
            </a:p>
            <a:p>
              <a:pPr marL="0" lvl="0" indent="0" algn="l" rtl="0">
                <a:spcBef>
                  <a:spcPts val="0"/>
                </a:spcBef>
                <a:spcAft>
                  <a:spcPts val="1000"/>
                </a:spcAft>
                <a:buNone/>
              </a:pPr>
              <a:endParaRPr sz="1000" dirty="0">
                <a:solidFill>
                  <a:schemeClr val="lt1"/>
                </a:solidFill>
                <a:latin typeface="DM Sans"/>
                <a:ea typeface="DM Sans"/>
                <a:cs typeface="DM Sans"/>
                <a:sym typeface="DM Sans"/>
              </a:endParaRPr>
            </a:p>
          </p:txBody>
        </p:sp>
        <p:sp>
          <p:nvSpPr>
            <p:cNvPr id="23" name="body copy">
              <a:extLst>
                <a:ext uri="{FF2B5EF4-FFF2-40B4-BE49-F238E27FC236}">
                  <a16:creationId xmlns:a16="http://schemas.microsoft.com/office/drawing/2014/main" id="{8757404E-F8A5-505D-BFBF-0095477EC1D9}"/>
                </a:ext>
              </a:extLst>
            </p:cNvPr>
            <p:cNvSpPr/>
            <p:nvPr/>
          </p:nvSpPr>
          <p:spPr>
            <a:xfrm>
              <a:off x="5415309" y="2303875"/>
              <a:ext cx="1504800" cy="223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dirty="0">
                <a:solidFill>
                  <a:schemeClr val="lt1"/>
                </a:solidFill>
                <a:latin typeface="DM Sans"/>
                <a:ea typeface="DM Sans"/>
                <a:cs typeface="DM Sans"/>
                <a:sym typeface="DM Sans"/>
              </a:endParaRPr>
            </a:p>
            <a:p>
              <a:pPr lvl="0">
                <a:spcBef>
                  <a:spcPts val="1000"/>
                </a:spcBef>
              </a:pPr>
              <a:r>
                <a:rPr lang="en" dirty="0">
                  <a:solidFill>
                    <a:schemeClr val="lt1"/>
                  </a:solidFill>
                  <a:latin typeface="Space Grotesk SemiBold"/>
                  <a:ea typeface="Space Grotesk SemiBold"/>
                  <a:cs typeface="Space Grotesk SemiBold"/>
                  <a:sym typeface="Space Grotesk SemiBold"/>
                </a:rPr>
                <a:t>Haptics</a:t>
              </a:r>
              <a:endParaRPr dirty="0">
                <a:solidFill>
                  <a:schemeClr val="lt1"/>
                </a:solidFill>
                <a:latin typeface="Newsreader SemiBold"/>
                <a:ea typeface="Newsreader SemiBold"/>
                <a:cs typeface="Newsreader SemiBold"/>
                <a:sym typeface="Newsreader SemiBold"/>
              </a:endParaRPr>
            </a:p>
            <a:p>
              <a:pPr marL="0" lvl="0" indent="0" algn="l" rtl="0">
                <a:spcBef>
                  <a:spcPts val="1000"/>
                </a:spcBef>
                <a:spcAft>
                  <a:spcPts val="0"/>
                </a:spcAft>
                <a:buNone/>
              </a:pPr>
              <a:r>
                <a:rPr lang="en" sz="1000" dirty="0">
                  <a:solidFill>
                    <a:schemeClr val="lt1"/>
                  </a:solidFill>
                  <a:latin typeface="DM Sans"/>
                  <a:ea typeface="DM Sans"/>
                  <a:cs typeface="DM Sans"/>
                  <a:sym typeface="DM Sans"/>
                </a:rPr>
                <a:t>Physical reminders of notifications or interactions</a:t>
              </a:r>
              <a:endParaRPr sz="1000" dirty="0">
                <a:solidFill>
                  <a:schemeClr val="lt1"/>
                </a:solidFill>
                <a:latin typeface="DM Sans"/>
                <a:ea typeface="DM Sans"/>
                <a:cs typeface="DM Sans"/>
                <a:sym typeface="DM Sans"/>
              </a:endParaRPr>
            </a:p>
            <a:p>
              <a:pPr marL="0" lvl="0" indent="0" algn="l" rtl="0">
                <a:spcBef>
                  <a:spcPts val="0"/>
                </a:spcBef>
                <a:spcAft>
                  <a:spcPts val="0"/>
                </a:spcAft>
                <a:buNone/>
              </a:pPr>
              <a:endParaRPr dirty="0">
                <a:solidFill>
                  <a:schemeClr val="lt1"/>
                </a:solidFill>
                <a:latin typeface="DM Sans"/>
                <a:ea typeface="DM Sans"/>
                <a:cs typeface="DM Sans"/>
                <a:sym typeface="DM Sans"/>
              </a:endParaRPr>
            </a:p>
            <a:p>
              <a:pPr marL="0" lvl="0" indent="0" algn="l" rtl="0">
                <a:spcBef>
                  <a:spcPts val="0"/>
                </a:spcBef>
                <a:spcAft>
                  <a:spcPts val="1000"/>
                </a:spcAft>
                <a:buNone/>
              </a:pPr>
              <a:endParaRPr sz="1000" dirty="0">
                <a:solidFill>
                  <a:schemeClr val="lt1"/>
                </a:solidFill>
                <a:latin typeface="DM Sans"/>
                <a:ea typeface="DM Sans"/>
                <a:cs typeface="DM Sans"/>
                <a:sym typeface="DM Sans"/>
              </a:endParaRPr>
            </a:p>
          </p:txBody>
        </p:sp>
      </p:grpSp>
    </p:spTree>
    <p:extLst>
      <p:ext uri="{BB962C8B-B14F-4D97-AF65-F5344CB8AC3E}">
        <p14:creationId xmlns:p14="http://schemas.microsoft.com/office/powerpoint/2010/main" val="362772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F5178567-E376-31B2-27F7-FD44416CA17E}"/>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E454F644-0389-5B8C-F8DF-746B24D95F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15281" y="12862"/>
            <a:ext cx="9144000" cy="5143500"/>
          </a:xfrm>
          <a:prstGeom prst="rect">
            <a:avLst/>
          </a:prstGeom>
          <a:noFill/>
          <a:ln>
            <a:noFill/>
          </a:ln>
        </p:spPr>
      </p:pic>
      <p:sp>
        <p:nvSpPr>
          <p:cNvPr id="437" name="title">
            <a:extLst>
              <a:ext uri="{FF2B5EF4-FFF2-40B4-BE49-F238E27FC236}">
                <a16:creationId xmlns:a16="http://schemas.microsoft.com/office/drawing/2014/main" id="{B7EBD7B6-65C7-FB7D-107A-41E77D8AA056}"/>
              </a:ext>
            </a:extLst>
          </p:cNvPr>
          <p:cNvSpPr>
            <a:spLocks noGrp="1"/>
          </p:cNvSpPr>
          <p:nvPr>
            <p:ph type="title" idx="4294967295"/>
          </p:nvPr>
        </p:nvSpPr>
        <p:spPr>
          <a:xfrm>
            <a:off x="405049" y="2231700"/>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lvl="0" algn="ctr">
              <a:buClr>
                <a:srgbClr val="000000"/>
              </a:buClr>
              <a:buSzTx/>
              <a:defRPr/>
            </a:pPr>
            <a:r>
              <a:rPr lang="en-US" sz="3200" dirty="0">
                <a:solidFill>
                  <a:srgbClr val="433A4C"/>
                </a:solidFill>
                <a:latin typeface="Space Grotesk SemiBold"/>
                <a:ea typeface="Space Grotesk SemiBold"/>
                <a:cs typeface="Space Grotesk SemiBold"/>
                <a:sym typeface="Space Grotesk SemiBold"/>
              </a:rPr>
              <a:t>What Makes </a:t>
            </a:r>
            <a:r>
              <a:rPr lang="en-US" sz="3200" i="1" dirty="0">
                <a:solidFill>
                  <a:srgbClr val="2A2232"/>
                </a:solidFill>
                <a:latin typeface="Newsreader Light"/>
                <a:ea typeface="Newsreader Light"/>
                <a:cs typeface="Newsreader Light"/>
                <a:sym typeface="Newsreader Light"/>
              </a:rPr>
              <a:t>and Breaks</a:t>
            </a:r>
            <a:r>
              <a:rPr lang="en-US" sz="3200" i="1" dirty="0">
                <a:solidFill>
                  <a:srgbClr val="FDFAF4"/>
                </a:solidFill>
                <a:latin typeface="Newsreader Light"/>
                <a:ea typeface="Newsreader Light"/>
                <a:cs typeface="Newsreader Light"/>
                <a:sym typeface="Newsreader Light"/>
              </a:rPr>
              <a:t> </a:t>
            </a:r>
            <a:br>
              <a:rPr lang="en-US" sz="3200" i="1" dirty="0">
                <a:solidFill>
                  <a:srgbClr val="FDFAF4"/>
                </a:solidFill>
                <a:latin typeface="Newsreader Light"/>
                <a:ea typeface="Newsreader Light"/>
                <a:cs typeface="Newsreader Light"/>
                <a:sym typeface="Newsreader Light"/>
              </a:rPr>
            </a:br>
            <a:r>
              <a:rPr lang="en-US" sz="3200" dirty="0">
                <a:solidFill>
                  <a:srgbClr val="433A4C"/>
                </a:solidFill>
                <a:latin typeface="Space Grotesk SemiBold"/>
                <a:ea typeface="Space Grotesk SemiBold"/>
                <a:cs typeface="Space Grotesk SemiBold"/>
                <a:sym typeface="Space Grotesk SemiBold"/>
              </a:rPr>
              <a:t>Document Accessibility?</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sp>
        <p:nvSpPr>
          <p:cNvPr id="4" name="icon">
            <a:extLst>
              <a:ext uri="{FF2B5EF4-FFF2-40B4-BE49-F238E27FC236}">
                <a16:creationId xmlns:a16="http://schemas.microsoft.com/office/drawing/2014/main" id="{E56C94BC-DFC2-599F-5C09-40A3FEAEF165}"/>
              </a:ext>
              <a:ext uri="{C183D7F6-B498-43B3-948B-1728B52AA6E4}">
                <adec:decorative xmlns:adec="http://schemas.microsoft.com/office/drawing/2017/decorative" val="1"/>
              </a:ext>
            </a:extLst>
          </p:cNvPr>
          <p:cNvSpPr/>
          <p:nvPr/>
        </p:nvSpPr>
        <p:spPr>
          <a:xfrm>
            <a:off x="3814430" y="3144286"/>
            <a:ext cx="474134" cy="474134"/>
          </a:xfrm>
          <a:prstGeom prst="mathMultiply">
            <a:avLst/>
          </a:prstGeom>
          <a:solidFill>
            <a:srgbClr val="DD7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con">
            <a:extLst>
              <a:ext uri="{FF2B5EF4-FFF2-40B4-BE49-F238E27FC236}">
                <a16:creationId xmlns:a16="http://schemas.microsoft.com/office/drawing/2014/main" id="{1AEFEAE1-54E4-CC6F-AD31-7C9507AFC796}"/>
              </a:ext>
              <a:ext uri="{C183D7F6-B498-43B3-948B-1728B52AA6E4}">
                <adec:decorative xmlns:adec="http://schemas.microsoft.com/office/drawing/2017/decorative" val="1"/>
              </a:ext>
            </a:extLst>
          </p:cNvPr>
          <p:cNvSpPr/>
          <p:nvPr/>
        </p:nvSpPr>
        <p:spPr>
          <a:xfrm>
            <a:off x="4445321" y="3218456"/>
            <a:ext cx="437229" cy="340263"/>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 name="connsiteX0" fmla="*/ 0 w 961311"/>
              <a:gd name="connsiteY0" fmla="*/ 309549 h 679080"/>
              <a:gd name="connsiteX1" fmla="*/ 179185 w 961311"/>
              <a:gd name="connsiteY1" fmla="*/ 130364 h 679080"/>
              <a:gd name="connsiteX2" fmla="*/ 369531 w 961311"/>
              <a:gd name="connsiteY2" fmla="*/ 320709 h 679080"/>
              <a:gd name="connsiteX3" fmla="*/ 706128 w 961311"/>
              <a:gd name="connsiteY3" fmla="*/ 0 h 679080"/>
              <a:gd name="connsiteX4" fmla="*/ 961311 w 961311"/>
              <a:gd name="connsiteY4" fmla="*/ 87299 h 679080"/>
              <a:gd name="connsiteX5" fmla="*/ 548716 w 961311"/>
              <a:gd name="connsiteY5" fmla="*/ 499895 h 679080"/>
              <a:gd name="connsiteX6" fmla="*/ 548561 w 961311"/>
              <a:gd name="connsiteY6" fmla="*/ 502915 h 679080"/>
              <a:gd name="connsiteX7" fmla="*/ 375726 w 961311"/>
              <a:gd name="connsiteY7" fmla="*/ 678925 h 679080"/>
              <a:gd name="connsiteX8" fmla="*/ 369531 w 961311"/>
              <a:gd name="connsiteY8" fmla="*/ 679080 h 679080"/>
              <a:gd name="connsiteX9" fmla="*/ 376035 w 961311"/>
              <a:gd name="connsiteY9" fmla="*/ 672575 h 679080"/>
              <a:gd name="connsiteX10" fmla="*/ 190500 w 961311"/>
              <a:gd name="connsiteY10" fmla="*/ 502915 h 679080"/>
              <a:gd name="connsiteX11" fmla="*/ 190345 w 961311"/>
              <a:gd name="connsiteY11" fmla="*/ 499895 h 679080"/>
              <a:gd name="connsiteX12" fmla="*/ 0 w 961311"/>
              <a:gd name="connsiteY12" fmla="*/ 309549 h 679080"/>
              <a:gd name="connsiteX0" fmla="*/ 0 w 872600"/>
              <a:gd name="connsiteY0" fmla="*/ 309549 h 679080"/>
              <a:gd name="connsiteX1" fmla="*/ 179185 w 872600"/>
              <a:gd name="connsiteY1" fmla="*/ 130364 h 679080"/>
              <a:gd name="connsiteX2" fmla="*/ 369531 w 872600"/>
              <a:gd name="connsiteY2" fmla="*/ 320709 h 679080"/>
              <a:gd name="connsiteX3" fmla="*/ 706128 w 872600"/>
              <a:gd name="connsiteY3" fmla="*/ 0 h 679080"/>
              <a:gd name="connsiteX4" fmla="*/ 872600 w 872600"/>
              <a:gd name="connsiteY4" fmla="*/ 176009 h 679080"/>
              <a:gd name="connsiteX5" fmla="*/ 548716 w 872600"/>
              <a:gd name="connsiteY5" fmla="*/ 499895 h 679080"/>
              <a:gd name="connsiteX6" fmla="*/ 548561 w 872600"/>
              <a:gd name="connsiteY6" fmla="*/ 502915 h 679080"/>
              <a:gd name="connsiteX7" fmla="*/ 375726 w 872600"/>
              <a:gd name="connsiteY7" fmla="*/ 678925 h 679080"/>
              <a:gd name="connsiteX8" fmla="*/ 369531 w 872600"/>
              <a:gd name="connsiteY8" fmla="*/ 679080 h 679080"/>
              <a:gd name="connsiteX9" fmla="*/ 376035 w 872600"/>
              <a:gd name="connsiteY9" fmla="*/ 672575 h 679080"/>
              <a:gd name="connsiteX10" fmla="*/ 190500 w 872600"/>
              <a:gd name="connsiteY10" fmla="*/ 502915 h 679080"/>
              <a:gd name="connsiteX11" fmla="*/ 190345 w 872600"/>
              <a:gd name="connsiteY11" fmla="*/ 499895 h 679080"/>
              <a:gd name="connsiteX12" fmla="*/ 0 w 872600"/>
              <a:gd name="connsiteY12" fmla="*/ 309549 h 6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600" h="679080">
                <a:moveTo>
                  <a:pt x="0" y="309549"/>
                </a:moveTo>
                <a:lnTo>
                  <a:pt x="179185" y="130364"/>
                </a:lnTo>
                <a:lnTo>
                  <a:pt x="369531" y="320709"/>
                </a:lnTo>
                <a:lnTo>
                  <a:pt x="706128" y="0"/>
                </a:lnTo>
                <a:cubicBezTo>
                  <a:pt x="867456" y="182495"/>
                  <a:pt x="704922" y="-136"/>
                  <a:pt x="872600" y="176009"/>
                </a:cubicBezTo>
                <a:lnTo>
                  <a:pt x="548716" y="499895"/>
                </a:lnTo>
                <a:cubicBezTo>
                  <a:pt x="548664" y="500902"/>
                  <a:pt x="548613" y="501908"/>
                  <a:pt x="548561" y="502915"/>
                </a:cubicBezTo>
                <a:lnTo>
                  <a:pt x="375726" y="678925"/>
                </a:lnTo>
                <a:lnTo>
                  <a:pt x="369531" y="679080"/>
                </a:lnTo>
                <a:lnTo>
                  <a:pt x="376035" y="672575"/>
                </a:lnTo>
                <a:lnTo>
                  <a:pt x="190500" y="502915"/>
                </a:lnTo>
                <a:cubicBezTo>
                  <a:pt x="190448" y="501908"/>
                  <a:pt x="190397" y="500902"/>
                  <a:pt x="190345" y="499895"/>
                </a:cubicBezTo>
                <a:lnTo>
                  <a:pt x="0" y="309549"/>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divider">
            <a:extLst>
              <a:ext uri="{FF2B5EF4-FFF2-40B4-BE49-F238E27FC236}">
                <a16:creationId xmlns:a16="http://schemas.microsoft.com/office/drawing/2014/main" id="{6A69CF97-4DA4-5E24-12E3-7A838B442108}"/>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6" name="page #">
            <a:extLst>
              <a:ext uri="{FF2B5EF4-FFF2-40B4-BE49-F238E27FC236}">
                <a16:creationId xmlns:a16="http://schemas.microsoft.com/office/drawing/2014/main" id="{7F8CDCC0-5845-70D8-A08C-2233458BF5FD}"/>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ea typeface="DM Sans"/>
                <a:cs typeface="DM Sans"/>
                <a:sym typeface="DM Sans"/>
              </a:rPr>
              <a:t>19</a:t>
            </a:fld>
            <a:endParaRPr sz="800" dirty="0">
              <a:solidFill>
                <a:srgbClr val="2A2232"/>
              </a:solidFill>
              <a:ea typeface="DM Sans"/>
              <a:cs typeface="DM Sans"/>
              <a:sym typeface="DM Sans"/>
            </a:endParaRPr>
          </a:p>
        </p:txBody>
      </p:sp>
    </p:spTree>
    <p:extLst>
      <p:ext uri="{BB962C8B-B14F-4D97-AF65-F5344CB8AC3E}">
        <p14:creationId xmlns:p14="http://schemas.microsoft.com/office/powerpoint/2010/main" val="577693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AF4"/>
        </a:solidFill>
        <a:effectLst/>
      </p:bgPr>
    </p:bg>
    <p:spTree>
      <p:nvGrpSpPr>
        <p:cNvPr id="1" name="Shape 428"/>
        <p:cNvGrpSpPr/>
        <p:nvPr/>
      </p:nvGrpSpPr>
      <p:grpSpPr>
        <a:xfrm>
          <a:off x="0" y="0"/>
          <a:ext cx="0" cy="0"/>
          <a:chOff x="0" y="0"/>
          <a:chExt cx="0" cy="0"/>
        </a:xfrm>
      </p:grpSpPr>
      <p:pic>
        <p:nvPicPr>
          <p:cNvPr id="7" name="texture">
            <a:extLst>
              <a:ext uri="{FF2B5EF4-FFF2-40B4-BE49-F238E27FC236}">
                <a16:creationId xmlns:a16="http://schemas.microsoft.com/office/drawing/2014/main" id="{217002E8-A484-B337-B39B-A9FED98EED68}"/>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Accessibility </a:t>
            </a:r>
            <a:r>
              <a:rPr lang="en-US" sz="3200" dirty="0">
                <a:solidFill>
                  <a:srgbClr val="433A4C"/>
                </a:solidFill>
                <a:latin typeface="Space Grotesk SemiBold"/>
                <a:ea typeface="Space Grotesk SemiBold"/>
                <a:cs typeface="Space Grotesk SemiBold"/>
                <a:sym typeface="Space Grotesk SemiBold"/>
              </a:rPr>
              <a:t>c</a:t>
            </a:r>
            <a:r>
              <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heck</a:t>
            </a:r>
          </a:p>
        </p:txBody>
      </p:sp>
      <p:cxnSp>
        <p:nvCxnSpPr>
          <p:cNvPr id="10" name="divider">
            <a:extLst>
              <a:ext uri="{FF2B5EF4-FFF2-40B4-BE49-F238E27FC236}">
                <a16:creationId xmlns:a16="http://schemas.microsoft.com/office/drawing/2014/main" id="{D16E657C-0016-B211-8E14-EA3F22783C26}"/>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450" name="body copy"/>
          <p:cNvSpPr txBox="1"/>
          <p:nvPr/>
        </p:nvSpPr>
        <p:spPr>
          <a:xfrm>
            <a:off x="405050" y="1066800"/>
            <a:ext cx="7188446" cy="2343950"/>
          </a:xfrm>
          <a:prstGeom prst="rect">
            <a:avLst/>
          </a:prstGeom>
          <a:noFill/>
          <a:ln>
            <a:noFill/>
          </a:ln>
        </p:spPr>
        <p:txBody>
          <a:bodyPr spcFirstLastPara="1" wrap="square" lIns="91425" tIns="91425" rIns="91425" bIns="91425" anchor="t" anchorCtr="0">
            <a:noAutofit/>
          </a:bodyPr>
          <a:lstStyle/>
          <a:p>
            <a:pPr lvl="0">
              <a:lnSpc>
                <a:spcPct val="95000"/>
              </a:lnSpc>
            </a:pPr>
            <a:r>
              <a:rPr lang="en-US" sz="1600" dirty="0">
                <a:solidFill>
                  <a:srgbClr val="3B3244"/>
                </a:solidFill>
                <a:latin typeface="Space Grotesk" pitchFamily="2" charset="77"/>
                <a:ea typeface="Space Grotesk SemiBold"/>
                <a:cs typeface="Space Grotesk SemiBold"/>
                <a:sym typeface="Space Grotesk SemiBold"/>
              </a:rPr>
              <a:t>Any digital materials I share in this presentation will include:</a:t>
            </a:r>
            <a:br>
              <a:rPr lang="en-US" sz="1600" dirty="0">
                <a:solidFill>
                  <a:srgbClr val="3B3244"/>
                </a:solidFill>
                <a:latin typeface="Space Grotesk" pitchFamily="2" charset="77"/>
                <a:ea typeface="Space Grotesk SemiBold"/>
                <a:cs typeface="Space Grotesk SemiBold"/>
                <a:sym typeface="Space Grotesk SemiBold"/>
              </a:rPr>
            </a:br>
            <a:endParaRPr sz="1600" dirty="0">
              <a:solidFill>
                <a:srgbClr val="3B3244"/>
              </a:solidFill>
              <a:latin typeface="Space Grotesk" pitchFamily="2" charset="77"/>
              <a:ea typeface="DM Sans"/>
              <a:cs typeface="DM Sans"/>
              <a:sym typeface="DM Sans"/>
            </a:endParaRPr>
          </a:p>
          <a:p>
            <a:pPr marL="457200" lvl="0" indent="-330200">
              <a:lnSpc>
                <a:spcPct val="95000"/>
              </a:lnSpc>
              <a:spcBef>
                <a:spcPts val="1000"/>
              </a:spcBef>
              <a:buClr>
                <a:srgbClr val="3B3244"/>
              </a:buClr>
              <a:buSzPts val="1600"/>
              <a:buFont typeface="DM Sans"/>
              <a:buChar char="❏"/>
            </a:pPr>
            <a:r>
              <a:rPr lang="en-US" sz="1600" dirty="0">
                <a:solidFill>
                  <a:srgbClr val="3B3244"/>
                </a:solidFill>
                <a:latin typeface="Space Grotesk" pitchFamily="2" charset="77"/>
                <a:ea typeface="Space Grotesk SemiBold"/>
                <a:cs typeface="Space Grotesk SemiBold"/>
                <a:sym typeface="Space Grotesk SemiBold"/>
              </a:rPr>
              <a:t>Added alt text to images</a:t>
            </a:r>
          </a:p>
          <a:p>
            <a:pPr marL="457200" lvl="0" indent="-330200">
              <a:lnSpc>
                <a:spcPct val="95000"/>
              </a:lnSpc>
              <a:spcBef>
                <a:spcPts val="1000"/>
              </a:spcBef>
              <a:buClr>
                <a:srgbClr val="3B3244"/>
              </a:buClr>
              <a:buSzPts val="1600"/>
              <a:buFont typeface="DM Sans"/>
              <a:buChar char="❏"/>
            </a:pPr>
            <a:r>
              <a:rPr lang="en-US" sz="1600" dirty="0">
                <a:solidFill>
                  <a:srgbClr val="3B3244"/>
                </a:solidFill>
                <a:latin typeface="Space Grotesk" pitchFamily="2" charset="77"/>
                <a:ea typeface="DM Sans"/>
                <a:cs typeface="Space Grotesk SemiBold"/>
                <a:sym typeface="Space Grotesk SemiBold"/>
              </a:rPr>
              <a:t>Checked headlines, outline, and reading order of slide layouts</a:t>
            </a:r>
          </a:p>
          <a:p>
            <a:pPr marL="457200" lvl="0" indent="-330200">
              <a:lnSpc>
                <a:spcPct val="95000"/>
              </a:lnSpc>
              <a:spcBef>
                <a:spcPts val="1000"/>
              </a:spcBef>
              <a:buClr>
                <a:srgbClr val="3B3244"/>
              </a:buClr>
              <a:buSzPts val="1600"/>
              <a:buFont typeface="DM Sans"/>
              <a:buChar char="❏"/>
            </a:pPr>
            <a:r>
              <a:rPr lang="en-US" sz="1600" dirty="0">
                <a:solidFill>
                  <a:srgbClr val="3B3244"/>
                </a:solidFill>
                <a:latin typeface="Space Grotesk" pitchFamily="2" charset="77"/>
                <a:ea typeface="DM Sans"/>
                <a:cs typeface="Space Grotesk SemiBold"/>
                <a:sym typeface="Space Grotesk SemiBold"/>
              </a:rPr>
              <a:t>Checked color contrast</a:t>
            </a:r>
          </a:p>
          <a:p>
            <a:pPr marL="457200" lvl="0" indent="-330200">
              <a:lnSpc>
                <a:spcPct val="95000"/>
              </a:lnSpc>
              <a:spcBef>
                <a:spcPts val="1000"/>
              </a:spcBef>
              <a:buClr>
                <a:srgbClr val="3B3244"/>
              </a:buClr>
              <a:buSzPts val="1600"/>
              <a:buFont typeface="DM Sans"/>
              <a:buChar char="❏"/>
            </a:pPr>
            <a:r>
              <a:rPr lang="en-US" sz="1600" dirty="0">
                <a:solidFill>
                  <a:srgbClr val="3B3244"/>
                </a:solidFill>
                <a:latin typeface="Space Grotesk" pitchFamily="2" charset="77"/>
                <a:ea typeface="DM Sans"/>
                <a:cs typeface="Space Grotesk SemiBold"/>
                <a:sym typeface="Space Grotesk SemiBold"/>
              </a:rPr>
              <a:t>Brief visual descriptions will be provided of informative images</a:t>
            </a:r>
          </a:p>
        </p:txBody>
      </p:sp>
      <p:cxnSp>
        <p:nvCxnSpPr>
          <p:cNvPr id="12" name="divider">
            <a:extLst>
              <a:ext uri="{FF2B5EF4-FFF2-40B4-BE49-F238E27FC236}">
                <a16:creationId xmlns:a16="http://schemas.microsoft.com/office/drawing/2014/main" id="{212BF80D-C210-E11C-2C51-45004F65F2E0}"/>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2" name="page #">
            <a:extLst>
              <a:ext uri="{FF2B5EF4-FFF2-40B4-BE49-F238E27FC236}">
                <a16:creationId xmlns:a16="http://schemas.microsoft.com/office/drawing/2014/main" id="{3F05F18D-46CC-5EA8-CF4E-EBB1FE022EC1}"/>
              </a:ext>
            </a:extLst>
          </p:cNvPr>
          <p:cNvSpPr txBox="1">
            <a:spLocks noGrp="1"/>
          </p:cNvSpPr>
          <p:nvPr>
            <p:ph type="sldNum" idx="12"/>
          </p:nvPr>
        </p:nvSpPr>
        <p:spPr>
          <a:xfrm>
            <a:off x="8614100" y="4662220"/>
            <a:ext cx="228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2</a:t>
            </a:fld>
            <a:endParaRPr sz="800" dirty="0">
              <a:solidFill>
                <a:srgbClr val="2A2232"/>
              </a:solidFill>
              <a:latin typeface="Space Grotesk" pitchFamily="2" charset="77"/>
              <a:ea typeface="DM Sans"/>
              <a:cs typeface="DM Sans"/>
              <a:sym typeface="DM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DD0C13E8-E028-678B-D692-E4555F7A2861}"/>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10EF6E88-AD4F-807E-B456-8EDC13DCCA56}"/>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97CD8A13-DDD2-D643-D595-17DEE2E975B5}"/>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lvl="0">
              <a:buClr>
                <a:srgbClr val="000000"/>
              </a:buClr>
              <a:buSzTx/>
              <a:defRPr/>
            </a:pPr>
            <a:r>
              <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What </a:t>
            </a:r>
            <a:r>
              <a:rPr lang="en-US" sz="3200" i="1" dirty="0">
                <a:solidFill>
                  <a:srgbClr val="2A2232"/>
                </a:solidFill>
                <a:latin typeface="Newsreader Light"/>
                <a:ea typeface="Newsreader Light"/>
                <a:cs typeface="Newsreader Light"/>
                <a:sym typeface="Newsreader Light"/>
              </a:rPr>
              <a:t>Breaks</a:t>
            </a:r>
            <a:r>
              <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 Document Accessibility?</a:t>
            </a:r>
          </a:p>
        </p:txBody>
      </p:sp>
      <p:cxnSp>
        <p:nvCxnSpPr>
          <p:cNvPr id="10" name="divider">
            <a:extLst>
              <a:ext uri="{FF2B5EF4-FFF2-40B4-BE49-F238E27FC236}">
                <a16:creationId xmlns:a16="http://schemas.microsoft.com/office/drawing/2014/main" id="{9CFE73E1-4153-BDC0-2B73-90A67823D87A}"/>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3" name="body copy">
            <a:extLst>
              <a:ext uri="{FF2B5EF4-FFF2-40B4-BE49-F238E27FC236}">
                <a16:creationId xmlns:a16="http://schemas.microsoft.com/office/drawing/2014/main" id="{F4CD75D5-4E50-B52E-B223-B0EBDE3747E4}"/>
              </a:ext>
            </a:extLst>
          </p:cNvPr>
          <p:cNvSpPr txBox="1"/>
          <p:nvPr/>
        </p:nvSpPr>
        <p:spPr>
          <a:xfrm>
            <a:off x="414794" y="1156689"/>
            <a:ext cx="6512479" cy="3117926"/>
          </a:xfrm>
          <a:prstGeom prst="rect">
            <a:avLst/>
          </a:prstGeom>
          <a:noFill/>
          <a:ln>
            <a:noFill/>
          </a:ln>
        </p:spPr>
        <p:txBody>
          <a:bodyPr spcFirstLastPara="1" wrap="square" lIns="91425" tIns="91425" rIns="91425" bIns="91425" anchor="t" anchorCtr="0">
            <a:noAutofit/>
          </a:bodyPr>
          <a:lstStyle/>
          <a:p>
            <a:pPr marL="469900" indent="-342900">
              <a:lnSpc>
                <a:spcPct val="115000"/>
              </a:lnSpc>
              <a:spcAft>
                <a:spcPts val="1000"/>
              </a:spcAft>
              <a:buClr>
                <a:srgbClr val="3B3244"/>
              </a:buClr>
              <a:buSzPts val="1600"/>
              <a:buFont typeface="+mj-lt"/>
              <a:buAutoNum type="arabicPeriod"/>
            </a:pPr>
            <a:r>
              <a:rPr lang="en-US" sz="2000" b="1" dirty="0">
                <a:solidFill>
                  <a:srgbClr val="3B3244"/>
                </a:solidFill>
                <a:latin typeface="Space Grotesk" pitchFamily="2" charset="77"/>
                <a:ea typeface="Newsreader"/>
                <a:cs typeface="Newsreader"/>
                <a:sym typeface="Space Grotesk SemiBold"/>
              </a:rPr>
              <a:t>Missing or incomplete </a:t>
            </a:r>
            <a:r>
              <a:rPr lang="en-US" sz="2000" dirty="0">
                <a:solidFill>
                  <a:srgbClr val="3B3244"/>
                </a:solidFill>
                <a:latin typeface="Space Grotesk Medium" pitchFamily="2" charset="77"/>
                <a:ea typeface="Newsreader"/>
                <a:cs typeface="Newsreader"/>
                <a:sym typeface="Space Grotesk SemiBold"/>
              </a:rPr>
              <a:t>document titles</a:t>
            </a:r>
          </a:p>
          <a:p>
            <a:pPr marL="469900" indent="-342900">
              <a:lnSpc>
                <a:spcPct val="115000"/>
              </a:lnSpc>
              <a:spcAft>
                <a:spcPts val="1000"/>
              </a:spcAft>
              <a:buClr>
                <a:srgbClr val="3B3244"/>
              </a:buClr>
              <a:buSzPts val="1600"/>
              <a:buFont typeface="+mj-lt"/>
              <a:buAutoNum type="arabicPeriod"/>
            </a:pPr>
            <a:r>
              <a:rPr lang="en-US" sz="2000" b="1" dirty="0">
                <a:solidFill>
                  <a:srgbClr val="3B3244"/>
                </a:solidFill>
                <a:latin typeface="Space Grotesk" pitchFamily="2" charset="77"/>
                <a:ea typeface="Newsreader"/>
                <a:cs typeface="Newsreader"/>
                <a:sym typeface="Space Grotesk SemiBold"/>
              </a:rPr>
              <a:t>Missing or incomplete </a:t>
            </a:r>
            <a:r>
              <a:rPr lang="en-US" sz="2000" dirty="0">
                <a:solidFill>
                  <a:srgbClr val="3B3244"/>
                </a:solidFill>
                <a:latin typeface="Space Grotesk Medium" pitchFamily="2" charset="77"/>
                <a:ea typeface="Newsreader"/>
                <a:cs typeface="Newsreader"/>
                <a:sym typeface="Space Grotesk SemiBold"/>
              </a:rPr>
              <a:t>alt text for images</a:t>
            </a:r>
          </a:p>
          <a:p>
            <a:pPr marL="469900" indent="-342900">
              <a:lnSpc>
                <a:spcPct val="115000"/>
              </a:lnSpc>
              <a:spcAft>
                <a:spcPts val="1000"/>
              </a:spcAft>
              <a:buClr>
                <a:srgbClr val="3B3244"/>
              </a:buClr>
              <a:buSzPts val="1600"/>
              <a:buFont typeface="+mj-lt"/>
              <a:buAutoNum type="arabicPeriod"/>
            </a:pPr>
            <a:r>
              <a:rPr lang="en-US" sz="2000" b="1" dirty="0">
                <a:solidFill>
                  <a:srgbClr val="3B3244"/>
                </a:solidFill>
                <a:latin typeface="Space Grotesk SemiBold" pitchFamily="2" charset="77"/>
                <a:ea typeface="Newsreader"/>
                <a:cs typeface="Newsreader"/>
                <a:sym typeface="Space Grotesk SemiBold"/>
              </a:rPr>
              <a:t>Absent or inconsistent </a:t>
            </a:r>
            <a:r>
              <a:rPr lang="en-US" sz="2000" dirty="0">
                <a:solidFill>
                  <a:srgbClr val="3B3244"/>
                </a:solidFill>
                <a:latin typeface="Space Grotesk Medium" pitchFamily="2" charset="77"/>
                <a:ea typeface="Newsreader"/>
                <a:cs typeface="Newsreader"/>
                <a:sym typeface="Space Grotesk SemiBold"/>
              </a:rPr>
              <a:t>content structure</a:t>
            </a:r>
          </a:p>
          <a:p>
            <a:pPr marL="469900" indent="-342900">
              <a:lnSpc>
                <a:spcPct val="115000"/>
              </a:lnSpc>
              <a:spcAft>
                <a:spcPts val="1000"/>
              </a:spcAft>
              <a:buClr>
                <a:srgbClr val="3B3244"/>
              </a:buClr>
              <a:buSzPts val="1600"/>
              <a:buFont typeface="+mj-lt"/>
              <a:buAutoNum type="arabicPeriod"/>
            </a:pPr>
            <a:r>
              <a:rPr lang="en-US" sz="2000" b="1" dirty="0">
                <a:solidFill>
                  <a:srgbClr val="3B3244"/>
                </a:solidFill>
                <a:latin typeface="Space Grotesk SemiBold" pitchFamily="2" charset="77"/>
                <a:ea typeface="Newsreader"/>
                <a:cs typeface="Newsreader"/>
                <a:sym typeface="Space Grotesk SemiBold"/>
              </a:rPr>
              <a:t>No </a:t>
            </a:r>
            <a:r>
              <a:rPr lang="en-US" sz="2000" dirty="0">
                <a:solidFill>
                  <a:srgbClr val="3B3244"/>
                </a:solidFill>
                <a:latin typeface="Space Grotesk" pitchFamily="2" charset="77"/>
                <a:ea typeface="Newsreader"/>
                <a:cs typeface="Newsreader"/>
                <a:sym typeface="Space Grotesk SemiBold"/>
              </a:rPr>
              <a:t>language indicators</a:t>
            </a:r>
          </a:p>
          <a:p>
            <a:pPr marL="469900" indent="-342900">
              <a:lnSpc>
                <a:spcPct val="115000"/>
              </a:lnSpc>
              <a:spcAft>
                <a:spcPts val="1000"/>
              </a:spcAft>
              <a:buClr>
                <a:srgbClr val="3B3244"/>
              </a:buClr>
              <a:buSzPts val="1600"/>
              <a:buFont typeface="+mj-lt"/>
              <a:buAutoNum type="arabicPeriod"/>
            </a:pPr>
            <a:r>
              <a:rPr lang="en-US" sz="2000" b="1" dirty="0">
                <a:solidFill>
                  <a:srgbClr val="3B3244"/>
                </a:solidFill>
                <a:latin typeface="Space Grotesk" pitchFamily="2" charset="77"/>
                <a:ea typeface="Newsreader"/>
                <a:cs typeface="Newsreader"/>
                <a:sym typeface="Space Grotesk SemiBold"/>
              </a:rPr>
              <a:t>Non-intuitive </a:t>
            </a:r>
            <a:r>
              <a:rPr lang="en-US" sz="2000" dirty="0">
                <a:solidFill>
                  <a:srgbClr val="3B3244"/>
                </a:solidFill>
                <a:latin typeface="Space Grotesk" pitchFamily="2" charset="77"/>
                <a:ea typeface="Newsreader"/>
                <a:cs typeface="Newsreader"/>
                <a:sym typeface="Space Grotesk SemiBold"/>
              </a:rPr>
              <a:t>navigation patterns</a:t>
            </a:r>
            <a:endParaRPr lang="en-US" sz="2000" dirty="0">
              <a:solidFill>
                <a:srgbClr val="3B3244"/>
              </a:solidFill>
              <a:latin typeface="Space Grotesk Medium" pitchFamily="2" charset="77"/>
              <a:ea typeface="Newsreader"/>
              <a:cs typeface="Newsreader"/>
              <a:sym typeface="Space Grotesk SemiBold"/>
            </a:endParaRPr>
          </a:p>
          <a:p>
            <a:pPr marL="127000" lvl="0">
              <a:lnSpc>
                <a:spcPct val="115000"/>
              </a:lnSpc>
              <a:spcAft>
                <a:spcPts val="1000"/>
              </a:spcAft>
              <a:buClr>
                <a:srgbClr val="3B3244"/>
              </a:buClr>
              <a:buSzPts val="1600"/>
            </a:pPr>
            <a:endParaRPr lang="en-US" sz="1600" dirty="0">
              <a:solidFill>
                <a:srgbClr val="433A4C"/>
              </a:solidFill>
              <a:latin typeface="Space Grotesk" pitchFamily="2" charset="77"/>
              <a:ea typeface="Space Grotesk Medium"/>
              <a:cs typeface="Space Grotesk Medium"/>
              <a:sym typeface="Space Grotesk Medium"/>
            </a:endParaRPr>
          </a:p>
        </p:txBody>
      </p:sp>
      <p:sp>
        <p:nvSpPr>
          <p:cNvPr id="8" name="icon">
            <a:extLst>
              <a:ext uri="{FF2B5EF4-FFF2-40B4-BE49-F238E27FC236}">
                <a16:creationId xmlns:a16="http://schemas.microsoft.com/office/drawing/2014/main" id="{D183250C-B0AA-21E6-C272-637BA16D55B4}"/>
              </a:ext>
              <a:ext uri="{C183D7F6-B498-43B3-948B-1728B52AA6E4}">
                <adec:decorative xmlns:adec="http://schemas.microsoft.com/office/drawing/2017/decorative" val="1"/>
              </a:ext>
            </a:extLst>
          </p:cNvPr>
          <p:cNvSpPr/>
          <p:nvPr/>
        </p:nvSpPr>
        <p:spPr>
          <a:xfrm>
            <a:off x="7471532" y="3584811"/>
            <a:ext cx="1077409" cy="1077409"/>
          </a:xfrm>
          <a:prstGeom prst="mathMultiply">
            <a:avLst/>
          </a:prstGeom>
          <a:solidFill>
            <a:srgbClr val="DD7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divider">
            <a:extLst>
              <a:ext uri="{FF2B5EF4-FFF2-40B4-BE49-F238E27FC236}">
                <a16:creationId xmlns:a16="http://schemas.microsoft.com/office/drawing/2014/main" id="{FB4D7B0B-1425-30A1-DD7E-44DE99858A56}"/>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6" name="page #">
            <a:extLst>
              <a:ext uri="{FF2B5EF4-FFF2-40B4-BE49-F238E27FC236}">
                <a16:creationId xmlns:a16="http://schemas.microsoft.com/office/drawing/2014/main" id="{B33508FA-FA9D-2DAA-CA5B-C98761F5DECE}"/>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20</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4153865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528DC3EE-D27B-9768-01BF-644A0FED3DAF}"/>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3661802D-EA2D-D8C2-CADA-0A8E1CD4528C}"/>
              </a:ext>
              <a:ext uri="{C183D7F6-B498-43B3-948B-1728B52AA6E4}">
                <adec:decorative xmlns:adec="http://schemas.microsoft.com/office/drawing/2017/decorative" val="1"/>
              </a:ext>
            </a:extLst>
          </p:cNvPr>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89ACEAFC-D3F3-09A5-8F12-C6B6FD5CB971}"/>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lvl="0">
              <a:buClr>
                <a:srgbClr val="000000"/>
              </a:buClr>
              <a:buSzTx/>
              <a:defRPr/>
            </a:pPr>
            <a:r>
              <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What </a:t>
            </a:r>
            <a:r>
              <a:rPr lang="en-US" sz="3200" i="1" dirty="0">
                <a:solidFill>
                  <a:srgbClr val="2A2232"/>
                </a:solidFill>
                <a:latin typeface="Newsreader Light"/>
                <a:ea typeface="Newsreader Light"/>
                <a:cs typeface="Newsreader Light"/>
                <a:sym typeface="Newsreader Light"/>
              </a:rPr>
              <a:t>Makes</a:t>
            </a:r>
            <a:r>
              <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 Document Accessibility?</a:t>
            </a:r>
          </a:p>
        </p:txBody>
      </p:sp>
      <p:cxnSp>
        <p:nvCxnSpPr>
          <p:cNvPr id="10" name="divider">
            <a:extLst>
              <a:ext uri="{FF2B5EF4-FFF2-40B4-BE49-F238E27FC236}">
                <a16:creationId xmlns:a16="http://schemas.microsoft.com/office/drawing/2014/main" id="{A3CAB085-6732-05E2-18C8-6AE2816F2F29}"/>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3" name="body copy">
            <a:extLst>
              <a:ext uri="{FF2B5EF4-FFF2-40B4-BE49-F238E27FC236}">
                <a16:creationId xmlns:a16="http://schemas.microsoft.com/office/drawing/2014/main" id="{2CD7C705-142A-96A8-B566-0514DB74D416}"/>
              </a:ext>
            </a:extLst>
          </p:cNvPr>
          <p:cNvSpPr txBox="1"/>
          <p:nvPr/>
        </p:nvSpPr>
        <p:spPr>
          <a:xfrm>
            <a:off x="414794" y="1156689"/>
            <a:ext cx="8199306" cy="2582928"/>
          </a:xfrm>
          <a:prstGeom prst="rect">
            <a:avLst/>
          </a:prstGeom>
          <a:noFill/>
          <a:ln>
            <a:noFill/>
          </a:ln>
        </p:spPr>
        <p:txBody>
          <a:bodyPr spcFirstLastPara="1" wrap="square" lIns="91425" tIns="91425" rIns="91425" bIns="91425" anchor="t" anchorCtr="0">
            <a:noAutofit/>
          </a:bodyPr>
          <a:lstStyle/>
          <a:p>
            <a:pPr marL="469900" indent="-342900">
              <a:lnSpc>
                <a:spcPct val="115000"/>
              </a:lnSpc>
              <a:spcAft>
                <a:spcPts val="1000"/>
              </a:spcAft>
              <a:buClr>
                <a:srgbClr val="3B3244"/>
              </a:buClr>
              <a:buSzPts val="1600"/>
              <a:buFont typeface="+mj-lt"/>
              <a:buAutoNum type="arabicPeriod"/>
            </a:pPr>
            <a:r>
              <a:rPr lang="en-US" sz="2000" b="1" dirty="0">
                <a:solidFill>
                  <a:srgbClr val="3B3244"/>
                </a:solidFill>
                <a:latin typeface="Space Grotesk" pitchFamily="2" charset="77"/>
                <a:ea typeface="Newsreader"/>
                <a:cs typeface="Newsreader"/>
                <a:sym typeface="Space Grotesk SemiBold"/>
              </a:rPr>
              <a:t>Descriptive, meaningful</a:t>
            </a:r>
            <a:r>
              <a:rPr lang="en-US" sz="2000" dirty="0">
                <a:solidFill>
                  <a:srgbClr val="3B3244"/>
                </a:solidFill>
                <a:latin typeface="Space Grotesk" pitchFamily="2" charset="77"/>
                <a:ea typeface="Newsreader"/>
                <a:cs typeface="Newsreader"/>
                <a:sym typeface="Space Grotesk SemiBold"/>
              </a:rPr>
              <a:t> document titles</a:t>
            </a:r>
          </a:p>
          <a:p>
            <a:pPr marL="469900" indent="-342900">
              <a:lnSpc>
                <a:spcPct val="115000"/>
              </a:lnSpc>
              <a:spcAft>
                <a:spcPts val="1000"/>
              </a:spcAft>
              <a:buClr>
                <a:srgbClr val="3B3244"/>
              </a:buClr>
              <a:buSzPts val="1600"/>
              <a:buFont typeface="+mj-lt"/>
              <a:buAutoNum type="arabicPeriod"/>
            </a:pPr>
            <a:r>
              <a:rPr lang="en-US" sz="2000" b="1" dirty="0">
                <a:solidFill>
                  <a:srgbClr val="3B3244"/>
                </a:solidFill>
                <a:latin typeface="Space Grotesk" pitchFamily="2" charset="77"/>
                <a:ea typeface="Newsreader"/>
                <a:cs typeface="Newsreader"/>
                <a:sym typeface="Space Grotesk SemiBold"/>
              </a:rPr>
              <a:t>Clear, informative </a:t>
            </a:r>
            <a:r>
              <a:rPr lang="en-US" sz="2000" dirty="0">
                <a:solidFill>
                  <a:srgbClr val="3B3244"/>
                </a:solidFill>
                <a:latin typeface="Space Grotesk" pitchFamily="2" charset="77"/>
                <a:ea typeface="Newsreader"/>
                <a:cs typeface="Newsreader"/>
                <a:sym typeface="Space Grotesk SemiBold"/>
              </a:rPr>
              <a:t>alt text for meaningful images</a:t>
            </a:r>
          </a:p>
          <a:p>
            <a:pPr marL="469900" indent="-342900">
              <a:lnSpc>
                <a:spcPct val="115000"/>
              </a:lnSpc>
              <a:spcAft>
                <a:spcPts val="1000"/>
              </a:spcAft>
              <a:buClr>
                <a:srgbClr val="3B3244"/>
              </a:buClr>
              <a:buSzPts val="1600"/>
              <a:buFont typeface="+mj-lt"/>
              <a:buAutoNum type="arabicPeriod"/>
            </a:pPr>
            <a:r>
              <a:rPr lang="en-US" sz="2000" b="1" dirty="0">
                <a:solidFill>
                  <a:srgbClr val="3B3244"/>
                </a:solidFill>
                <a:latin typeface="Space Grotesk" pitchFamily="2" charset="77"/>
                <a:ea typeface="Newsreader"/>
                <a:cs typeface="Newsreader"/>
                <a:sym typeface="Space Grotesk SemiBold"/>
              </a:rPr>
              <a:t>Well-defined content structure </a:t>
            </a:r>
            <a:r>
              <a:rPr lang="en-US" sz="2000" dirty="0">
                <a:solidFill>
                  <a:srgbClr val="3B3244"/>
                </a:solidFill>
                <a:latin typeface="Space Grotesk" pitchFamily="2" charset="77"/>
                <a:ea typeface="Newsreader"/>
                <a:cs typeface="Newsreader"/>
                <a:sym typeface="Space Grotesk SemiBold"/>
              </a:rPr>
              <a:t>with headings</a:t>
            </a:r>
          </a:p>
          <a:p>
            <a:pPr marL="469900" indent="-342900">
              <a:lnSpc>
                <a:spcPct val="115000"/>
              </a:lnSpc>
              <a:spcAft>
                <a:spcPts val="1000"/>
              </a:spcAft>
              <a:buClr>
                <a:srgbClr val="3B3244"/>
              </a:buClr>
              <a:buSzPts val="1600"/>
              <a:buFont typeface="+mj-lt"/>
              <a:buAutoNum type="arabicPeriod"/>
            </a:pPr>
            <a:r>
              <a:rPr lang="en-US" sz="2000" b="1" dirty="0">
                <a:solidFill>
                  <a:srgbClr val="3B3244"/>
                </a:solidFill>
                <a:latin typeface="Space Grotesk" pitchFamily="2" charset="77"/>
                <a:ea typeface="Newsreader"/>
                <a:cs typeface="Newsreader"/>
                <a:sym typeface="Space Grotesk SemiBold"/>
              </a:rPr>
              <a:t>Accurate language </a:t>
            </a:r>
            <a:r>
              <a:rPr lang="en-US" sz="2000" dirty="0">
                <a:solidFill>
                  <a:srgbClr val="3B3244"/>
                </a:solidFill>
                <a:latin typeface="Space Grotesk" pitchFamily="2" charset="77"/>
                <a:ea typeface="Newsreader"/>
                <a:cs typeface="Newsreader"/>
                <a:sym typeface="Space Grotesk SemiBold"/>
              </a:rPr>
              <a:t>indicators</a:t>
            </a:r>
          </a:p>
          <a:p>
            <a:pPr marL="469900" indent="-342900">
              <a:lnSpc>
                <a:spcPct val="115000"/>
              </a:lnSpc>
              <a:spcAft>
                <a:spcPts val="1000"/>
              </a:spcAft>
              <a:buClr>
                <a:srgbClr val="3B3244"/>
              </a:buClr>
              <a:buSzPts val="1600"/>
              <a:buFont typeface="+mj-lt"/>
              <a:buAutoNum type="arabicPeriod"/>
            </a:pPr>
            <a:r>
              <a:rPr lang="en-US" sz="2000" b="1" dirty="0">
                <a:solidFill>
                  <a:srgbClr val="3B3244"/>
                </a:solidFill>
                <a:latin typeface="Space Grotesk" pitchFamily="2" charset="77"/>
                <a:ea typeface="Newsreader"/>
                <a:cs typeface="Newsreader"/>
                <a:sym typeface="Space Grotesk SemiBold"/>
              </a:rPr>
              <a:t>Consistent, intuitive navigation </a:t>
            </a:r>
            <a:r>
              <a:rPr lang="en-US" sz="2000" dirty="0">
                <a:solidFill>
                  <a:srgbClr val="3B3244"/>
                </a:solidFill>
                <a:latin typeface="Space Grotesk" pitchFamily="2" charset="77"/>
                <a:ea typeface="Newsreader"/>
                <a:cs typeface="Newsreader"/>
                <a:sym typeface="Space Grotesk SemiBold"/>
              </a:rPr>
              <a:t>patterns</a:t>
            </a:r>
          </a:p>
          <a:p>
            <a:pPr marL="469900" indent="-342900">
              <a:lnSpc>
                <a:spcPct val="115000"/>
              </a:lnSpc>
              <a:spcAft>
                <a:spcPts val="1000"/>
              </a:spcAft>
              <a:buClr>
                <a:srgbClr val="3B3244"/>
              </a:buClr>
              <a:buSzPts val="1600"/>
              <a:buFont typeface="+mj-lt"/>
              <a:buAutoNum type="arabicPeriod"/>
            </a:pPr>
            <a:endParaRPr lang="en-US" sz="1800" dirty="0">
              <a:solidFill>
                <a:srgbClr val="3B3244"/>
              </a:solidFill>
              <a:latin typeface="Space Grotesk" pitchFamily="2" charset="77"/>
              <a:ea typeface="Newsreader"/>
              <a:cs typeface="Newsreader"/>
              <a:sym typeface="Space Grotesk SemiBold"/>
            </a:endParaRPr>
          </a:p>
          <a:p>
            <a:pPr marL="127000">
              <a:lnSpc>
                <a:spcPct val="115000"/>
              </a:lnSpc>
              <a:spcAft>
                <a:spcPts val="1000"/>
              </a:spcAft>
              <a:buClr>
                <a:srgbClr val="3B3244"/>
              </a:buClr>
              <a:buSzPts val="1600"/>
            </a:pPr>
            <a:endParaRPr lang="en-US" sz="1800" dirty="0">
              <a:solidFill>
                <a:srgbClr val="3B3244"/>
              </a:solidFill>
              <a:latin typeface="Space Grotesk Medium" pitchFamily="2" charset="77"/>
              <a:ea typeface="Newsreader"/>
              <a:cs typeface="Newsreader"/>
              <a:sym typeface="Space Grotesk SemiBold"/>
            </a:endParaRPr>
          </a:p>
          <a:p>
            <a:pPr marL="127000" lvl="0">
              <a:lnSpc>
                <a:spcPct val="115000"/>
              </a:lnSpc>
              <a:spcAft>
                <a:spcPts val="1000"/>
              </a:spcAft>
              <a:buClr>
                <a:srgbClr val="3B3244"/>
              </a:buClr>
              <a:buSzPts val="1600"/>
            </a:pPr>
            <a:endParaRPr lang="en-US" sz="1600" dirty="0">
              <a:solidFill>
                <a:srgbClr val="433A4C"/>
              </a:solidFill>
              <a:latin typeface="Space Grotesk" pitchFamily="2" charset="77"/>
              <a:ea typeface="Space Grotesk Medium"/>
              <a:cs typeface="Space Grotesk Medium"/>
              <a:sym typeface="Space Grotesk Medium"/>
            </a:endParaRPr>
          </a:p>
        </p:txBody>
      </p:sp>
      <p:sp>
        <p:nvSpPr>
          <p:cNvPr id="11" name="icon">
            <a:extLst>
              <a:ext uri="{FF2B5EF4-FFF2-40B4-BE49-F238E27FC236}">
                <a16:creationId xmlns:a16="http://schemas.microsoft.com/office/drawing/2014/main" id="{01A62BD9-0A3C-0276-05A5-E3D93F92F6BD}"/>
              </a:ext>
              <a:ext uri="{C183D7F6-B498-43B3-948B-1728B52AA6E4}">
                <adec:decorative xmlns:adec="http://schemas.microsoft.com/office/drawing/2017/decorative" val="1"/>
              </a:ext>
            </a:extLst>
          </p:cNvPr>
          <p:cNvSpPr/>
          <p:nvPr/>
        </p:nvSpPr>
        <p:spPr>
          <a:xfrm>
            <a:off x="7666106" y="3739619"/>
            <a:ext cx="961311" cy="767791"/>
          </a:xfrm>
          <a:custGeom>
            <a:avLst/>
            <a:gdLst>
              <a:gd name="connsiteX0" fmla="*/ 169174 w 1077409"/>
              <a:gd name="connsiteY0" fmla="*/ 348359 h 1077409"/>
              <a:gd name="connsiteX1" fmla="*/ 348359 w 1077409"/>
              <a:gd name="connsiteY1" fmla="*/ 169174 h 1077409"/>
              <a:gd name="connsiteX2" fmla="*/ 538705 w 1077409"/>
              <a:gd name="connsiteY2" fmla="*/ 359519 h 1077409"/>
              <a:gd name="connsiteX3" fmla="*/ 729050 w 1077409"/>
              <a:gd name="connsiteY3" fmla="*/ 169174 h 1077409"/>
              <a:gd name="connsiteX4" fmla="*/ 908235 w 1077409"/>
              <a:gd name="connsiteY4" fmla="*/ 348359 h 1077409"/>
              <a:gd name="connsiteX5" fmla="*/ 717890 w 1077409"/>
              <a:gd name="connsiteY5" fmla="*/ 538705 h 1077409"/>
              <a:gd name="connsiteX6" fmla="*/ 908235 w 1077409"/>
              <a:gd name="connsiteY6" fmla="*/ 729050 h 1077409"/>
              <a:gd name="connsiteX7" fmla="*/ 729050 w 1077409"/>
              <a:gd name="connsiteY7" fmla="*/ 908235 h 1077409"/>
              <a:gd name="connsiteX8" fmla="*/ 538705 w 1077409"/>
              <a:gd name="connsiteY8" fmla="*/ 717890 h 1077409"/>
              <a:gd name="connsiteX9" fmla="*/ 348359 w 1077409"/>
              <a:gd name="connsiteY9" fmla="*/ 908235 h 1077409"/>
              <a:gd name="connsiteX10" fmla="*/ 169174 w 1077409"/>
              <a:gd name="connsiteY10" fmla="*/ 729050 h 1077409"/>
              <a:gd name="connsiteX11" fmla="*/ 359519 w 1077409"/>
              <a:gd name="connsiteY11" fmla="*/ 538705 h 1077409"/>
              <a:gd name="connsiteX12" fmla="*/ 169174 w 1077409"/>
              <a:gd name="connsiteY12" fmla="*/ 348359 h 1077409"/>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179185 w 739061"/>
              <a:gd name="connsiteY9" fmla="*/ 73906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739061"/>
              <a:gd name="connsiteX1" fmla="*/ 179185 w 739061"/>
              <a:gd name="connsiteY1" fmla="*/ 0 h 739061"/>
              <a:gd name="connsiteX2" fmla="*/ 369531 w 739061"/>
              <a:gd name="connsiteY2" fmla="*/ 190345 h 739061"/>
              <a:gd name="connsiteX3" fmla="*/ 559876 w 739061"/>
              <a:gd name="connsiteY3" fmla="*/ 0 h 739061"/>
              <a:gd name="connsiteX4" fmla="*/ 739061 w 739061"/>
              <a:gd name="connsiteY4" fmla="*/ 179185 h 739061"/>
              <a:gd name="connsiteX5" fmla="*/ 548716 w 739061"/>
              <a:gd name="connsiteY5" fmla="*/ 369531 h 739061"/>
              <a:gd name="connsiteX6" fmla="*/ 739061 w 739061"/>
              <a:gd name="connsiteY6" fmla="*/ 559876 h 739061"/>
              <a:gd name="connsiteX7" fmla="*/ 559876 w 739061"/>
              <a:gd name="connsiteY7" fmla="*/ 739061 h 739061"/>
              <a:gd name="connsiteX8" fmla="*/ 369531 w 739061"/>
              <a:gd name="connsiteY8" fmla="*/ 548716 h 739061"/>
              <a:gd name="connsiteX9" fmla="*/ 376035 w 739061"/>
              <a:gd name="connsiteY9" fmla="*/ 542211 h 739061"/>
              <a:gd name="connsiteX10" fmla="*/ 190500 w 739061"/>
              <a:gd name="connsiteY10" fmla="*/ 372551 h 739061"/>
              <a:gd name="connsiteX11" fmla="*/ 190345 w 739061"/>
              <a:gd name="connsiteY11" fmla="*/ 369531 h 739061"/>
              <a:gd name="connsiteX12" fmla="*/ 0 w 739061"/>
              <a:gd name="connsiteY12" fmla="*/ 179185 h 739061"/>
              <a:gd name="connsiteX0" fmla="*/ 0 w 739061"/>
              <a:gd name="connsiteY0" fmla="*/ 179185 h 559876"/>
              <a:gd name="connsiteX1" fmla="*/ 179185 w 739061"/>
              <a:gd name="connsiteY1" fmla="*/ 0 h 559876"/>
              <a:gd name="connsiteX2" fmla="*/ 369531 w 739061"/>
              <a:gd name="connsiteY2" fmla="*/ 190345 h 559876"/>
              <a:gd name="connsiteX3" fmla="*/ 559876 w 739061"/>
              <a:gd name="connsiteY3" fmla="*/ 0 h 559876"/>
              <a:gd name="connsiteX4" fmla="*/ 739061 w 739061"/>
              <a:gd name="connsiteY4" fmla="*/ 179185 h 559876"/>
              <a:gd name="connsiteX5" fmla="*/ 548716 w 739061"/>
              <a:gd name="connsiteY5" fmla="*/ 369531 h 559876"/>
              <a:gd name="connsiteX6" fmla="*/ 739061 w 739061"/>
              <a:gd name="connsiteY6" fmla="*/ 559876 h 559876"/>
              <a:gd name="connsiteX7" fmla="*/ 375726 w 739061"/>
              <a:gd name="connsiteY7" fmla="*/ 548561 h 559876"/>
              <a:gd name="connsiteX8" fmla="*/ 369531 w 739061"/>
              <a:gd name="connsiteY8" fmla="*/ 548716 h 559876"/>
              <a:gd name="connsiteX9" fmla="*/ 376035 w 739061"/>
              <a:gd name="connsiteY9" fmla="*/ 542211 h 559876"/>
              <a:gd name="connsiteX10" fmla="*/ 190500 w 739061"/>
              <a:gd name="connsiteY10" fmla="*/ 372551 h 559876"/>
              <a:gd name="connsiteX11" fmla="*/ 190345 w 739061"/>
              <a:gd name="connsiteY11" fmla="*/ 369531 h 559876"/>
              <a:gd name="connsiteX12" fmla="*/ 0 w 739061"/>
              <a:gd name="connsiteY12" fmla="*/ 179185 h 559876"/>
              <a:gd name="connsiteX0" fmla="*/ 0 w 739061"/>
              <a:gd name="connsiteY0" fmla="*/ 179185 h 548716"/>
              <a:gd name="connsiteX1" fmla="*/ 179185 w 739061"/>
              <a:gd name="connsiteY1" fmla="*/ 0 h 548716"/>
              <a:gd name="connsiteX2" fmla="*/ 369531 w 739061"/>
              <a:gd name="connsiteY2" fmla="*/ 190345 h 548716"/>
              <a:gd name="connsiteX3" fmla="*/ 559876 w 739061"/>
              <a:gd name="connsiteY3" fmla="*/ 0 h 548716"/>
              <a:gd name="connsiteX4" fmla="*/ 739061 w 739061"/>
              <a:gd name="connsiteY4" fmla="*/ 179185 h 548716"/>
              <a:gd name="connsiteX5" fmla="*/ 548716 w 739061"/>
              <a:gd name="connsiteY5" fmla="*/ 369531 h 548716"/>
              <a:gd name="connsiteX6" fmla="*/ 548561 w 739061"/>
              <a:gd name="connsiteY6" fmla="*/ 372551 h 548716"/>
              <a:gd name="connsiteX7" fmla="*/ 375726 w 739061"/>
              <a:gd name="connsiteY7" fmla="*/ 548561 h 548716"/>
              <a:gd name="connsiteX8" fmla="*/ 369531 w 739061"/>
              <a:gd name="connsiteY8" fmla="*/ 548716 h 548716"/>
              <a:gd name="connsiteX9" fmla="*/ 376035 w 739061"/>
              <a:gd name="connsiteY9" fmla="*/ 542211 h 548716"/>
              <a:gd name="connsiteX10" fmla="*/ 190500 w 739061"/>
              <a:gd name="connsiteY10" fmla="*/ 372551 h 548716"/>
              <a:gd name="connsiteX11" fmla="*/ 190345 w 739061"/>
              <a:gd name="connsiteY11" fmla="*/ 369531 h 548716"/>
              <a:gd name="connsiteX12" fmla="*/ 0 w 739061"/>
              <a:gd name="connsiteY12" fmla="*/ 179185 h 548716"/>
              <a:gd name="connsiteX0" fmla="*/ 0 w 740851"/>
              <a:gd name="connsiteY0" fmla="*/ 347460 h 716991"/>
              <a:gd name="connsiteX1" fmla="*/ 179185 w 740851"/>
              <a:gd name="connsiteY1" fmla="*/ 168275 h 716991"/>
              <a:gd name="connsiteX2" fmla="*/ 369531 w 740851"/>
              <a:gd name="connsiteY2" fmla="*/ 358620 h 716991"/>
              <a:gd name="connsiteX3" fmla="*/ 740851 w 740851"/>
              <a:gd name="connsiteY3" fmla="*/ 0 h 716991"/>
              <a:gd name="connsiteX4" fmla="*/ 739061 w 740851"/>
              <a:gd name="connsiteY4" fmla="*/ 347460 h 716991"/>
              <a:gd name="connsiteX5" fmla="*/ 548716 w 740851"/>
              <a:gd name="connsiteY5" fmla="*/ 537806 h 716991"/>
              <a:gd name="connsiteX6" fmla="*/ 548561 w 740851"/>
              <a:gd name="connsiteY6" fmla="*/ 540826 h 716991"/>
              <a:gd name="connsiteX7" fmla="*/ 375726 w 740851"/>
              <a:gd name="connsiteY7" fmla="*/ 716836 h 716991"/>
              <a:gd name="connsiteX8" fmla="*/ 369531 w 740851"/>
              <a:gd name="connsiteY8" fmla="*/ 716991 h 716991"/>
              <a:gd name="connsiteX9" fmla="*/ 376035 w 740851"/>
              <a:gd name="connsiteY9" fmla="*/ 710486 h 716991"/>
              <a:gd name="connsiteX10" fmla="*/ 190500 w 740851"/>
              <a:gd name="connsiteY10" fmla="*/ 540826 h 716991"/>
              <a:gd name="connsiteX11" fmla="*/ 190345 w 740851"/>
              <a:gd name="connsiteY11" fmla="*/ 537806 h 716991"/>
              <a:gd name="connsiteX12" fmla="*/ 0 w 740851"/>
              <a:gd name="connsiteY12" fmla="*/ 347460 h 716991"/>
              <a:gd name="connsiteX0" fmla="*/ 0 w 926387"/>
              <a:gd name="connsiteY0" fmla="*/ 347460 h 716991"/>
              <a:gd name="connsiteX1" fmla="*/ 179185 w 926387"/>
              <a:gd name="connsiteY1" fmla="*/ 168275 h 716991"/>
              <a:gd name="connsiteX2" fmla="*/ 369531 w 926387"/>
              <a:gd name="connsiteY2" fmla="*/ 358620 h 716991"/>
              <a:gd name="connsiteX3" fmla="*/ 740851 w 926387"/>
              <a:gd name="connsiteY3" fmla="*/ 0 h 716991"/>
              <a:gd name="connsiteX4" fmla="*/ 926386 w 926387"/>
              <a:gd name="connsiteY4" fmla="*/ 160135 h 716991"/>
              <a:gd name="connsiteX5" fmla="*/ 548716 w 926387"/>
              <a:gd name="connsiteY5" fmla="*/ 537806 h 716991"/>
              <a:gd name="connsiteX6" fmla="*/ 548561 w 926387"/>
              <a:gd name="connsiteY6" fmla="*/ 540826 h 716991"/>
              <a:gd name="connsiteX7" fmla="*/ 375726 w 926387"/>
              <a:gd name="connsiteY7" fmla="*/ 716836 h 716991"/>
              <a:gd name="connsiteX8" fmla="*/ 369531 w 926387"/>
              <a:gd name="connsiteY8" fmla="*/ 716991 h 716991"/>
              <a:gd name="connsiteX9" fmla="*/ 376035 w 926387"/>
              <a:gd name="connsiteY9" fmla="*/ 710486 h 716991"/>
              <a:gd name="connsiteX10" fmla="*/ 190500 w 926387"/>
              <a:gd name="connsiteY10" fmla="*/ 540826 h 716991"/>
              <a:gd name="connsiteX11" fmla="*/ 190345 w 926387"/>
              <a:gd name="connsiteY11" fmla="*/ 537806 h 716991"/>
              <a:gd name="connsiteX12" fmla="*/ 0 w 926387"/>
              <a:gd name="connsiteY12" fmla="*/ 347460 h 716991"/>
              <a:gd name="connsiteX0" fmla="*/ 0 w 926387"/>
              <a:gd name="connsiteY0" fmla="*/ 398260 h 767791"/>
              <a:gd name="connsiteX1" fmla="*/ 179185 w 926387"/>
              <a:gd name="connsiteY1" fmla="*/ 219075 h 767791"/>
              <a:gd name="connsiteX2" fmla="*/ 369531 w 926387"/>
              <a:gd name="connsiteY2" fmla="*/ 409420 h 767791"/>
              <a:gd name="connsiteX3" fmla="*/ 791651 w 926387"/>
              <a:gd name="connsiteY3" fmla="*/ 0 h 767791"/>
              <a:gd name="connsiteX4" fmla="*/ 926386 w 926387"/>
              <a:gd name="connsiteY4" fmla="*/ 210935 h 767791"/>
              <a:gd name="connsiteX5" fmla="*/ 548716 w 926387"/>
              <a:gd name="connsiteY5" fmla="*/ 588606 h 767791"/>
              <a:gd name="connsiteX6" fmla="*/ 548561 w 926387"/>
              <a:gd name="connsiteY6" fmla="*/ 591626 h 767791"/>
              <a:gd name="connsiteX7" fmla="*/ 375726 w 926387"/>
              <a:gd name="connsiteY7" fmla="*/ 767636 h 767791"/>
              <a:gd name="connsiteX8" fmla="*/ 369531 w 926387"/>
              <a:gd name="connsiteY8" fmla="*/ 767791 h 767791"/>
              <a:gd name="connsiteX9" fmla="*/ 376035 w 926387"/>
              <a:gd name="connsiteY9" fmla="*/ 761286 h 767791"/>
              <a:gd name="connsiteX10" fmla="*/ 190500 w 926387"/>
              <a:gd name="connsiteY10" fmla="*/ 591626 h 767791"/>
              <a:gd name="connsiteX11" fmla="*/ 190345 w 926387"/>
              <a:gd name="connsiteY11" fmla="*/ 588606 h 767791"/>
              <a:gd name="connsiteX12" fmla="*/ 0 w 926387"/>
              <a:gd name="connsiteY12" fmla="*/ 398260 h 767791"/>
              <a:gd name="connsiteX0" fmla="*/ 0 w 958137"/>
              <a:gd name="connsiteY0" fmla="*/ 398260 h 767791"/>
              <a:gd name="connsiteX1" fmla="*/ 179185 w 958137"/>
              <a:gd name="connsiteY1" fmla="*/ 219075 h 767791"/>
              <a:gd name="connsiteX2" fmla="*/ 369531 w 958137"/>
              <a:gd name="connsiteY2" fmla="*/ 409420 h 767791"/>
              <a:gd name="connsiteX3" fmla="*/ 791651 w 958137"/>
              <a:gd name="connsiteY3" fmla="*/ 0 h 767791"/>
              <a:gd name="connsiteX4" fmla="*/ 958136 w 958137"/>
              <a:gd name="connsiteY4" fmla="*/ 179185 h 767791"/>
              <a:gd name="connsiteX5" fmla="*/ 548716 w 958137"/>
              <a:gd name="connsiteY5" fmla="*/ 588606 h 767791"/>
              <a:gd name="connsiteX6" fmla="*/ 548561 w 958137"/>
              <a:gd name="connsiteY6" fmla="*/ 591626 h 767791"/>
              <a:gd name="connsiteX7" fmla="*/ 375726 w 958137"/>
              <a:gd name="connsiteY7" fmla="*/ 767636 h 767791"/>
              <a:gd name="connsiteX8" fmla="*/ 369531 w 958137"/>
              <a:gd name="connsiteY8" fmla="*/ 767791 h 767791"/>
              <a:gd name="connsiteX9" fmla="*/ 376035 w 958137"/>
              <a:gd name="connsiteY9" fmla="*/ 761286 h 767791"/>
              <a:gd name="connsiteX10" fmla="*/ 190500 w 958137"/>
              <a:gd name="connsiteY10" fmla="*/ 591626 h 767791"/>
              <a:gd name="connsiteX11" fmla="*/ 190345 w 958137"/>
              <a:gd name="connsiteY11" fmla="*/ 588606 h 767791"/>
              <a:gd name="connsiteX12" fmla="*/ 0 w 958137"/>
              <a:gd name="connsiteY12" fmla="*/ 398260 h 767791"/>
              <a:gd name="connsiteX0" fmla="*/ 0 w 958136"/>
              <a:gd name="connsiteY0" fmla="*/ 398260 h 767791"/>
              <a:gd name="connsiteX1" fmla="*/ 179185 w 958136"/>
              <a:gd name="connsiteY1" fmla="*/ 219075 h 767791"/>
              <a:gd name="connsiteX2" fmla="*/ 369531 w 958136"/>
              <a:gd name="connsiteY2" fmla="*/ 409420 h 767791"/>
              <a:gd name="connsiteX3" fmla="*/ 791651 w 958136"/>
              <a:gd name="connsiteY3" fmla="*/ 0 h 767791"/>
              <a:gd name="connsiteX4" fmla="*/ 958136 w 958136"/>
              <a:gd name="connsiteY4" fmla="*/ 179185 h 767791"/>
              <a:gd name="connsiteX5" fmla="*/ 548716 w 958136"/>
              <a:gd name="connsiteY5" fmla="*/ 588606 h 767791"/>
              <a:gd name="connsiteX6" fmla="*/ 548561 w 958136"/>
              <a:gd name="connsiteY6" fmla="*/ 591626 h 767791"/>
              <a:gd name="connsiteX7" fmla="*/ 375726 w 958136"/>
              <a:gd name="connsiteY7" fmla="*/ 767636 h 767791"/>
              <a:gd name="connsiteX8" fmla="*/ 369531 w 958136"/>
              <a:gd name="connsiteY8" fmla="*/ 767791 h 767791"/>
              <a:gd name="connsiteX9" fmla="*/ 376035 w 958136"/>
              <a:gd name="connsiteY9" fmla="*/ 761286 h 767791"/>
              <a:gd name="connsiteX10" fmla="*/ 190500 w 958136"/>
              <a:gd name="connsiteY10" fmla="*/ 591626 h 767791"/>
              <a:gd name="connsiteX11" fmla="*/ 190345 w 958136"/>
              <a:gd name="connsiteY11" fmla="*/ 588606 h 767791"/>
              <a:gd name="connsiteX12" fmla="*/ 0 w 958136"/>
              <a:gd name="connsiteY12" fmla="*/ 398260 h 767791"/>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58136"/>
              <a:gd name="connsiteY0" fmla="*/ 401435 h 770966"/>
              <a:gd name="connsiteX1" fmla="*/ 179185 w 958136"/>
              <a:gd name="connsiteY1" fmla="*/ 222250 h 770966"/>
              <a:gd name="connsiteX2" fmla="*/ 369531 w 958136"/>
              <a:gd name="connsiteY2" fmla="*/ 412595 h 770966"/>
              <a:gd name="connsiteX3" fmla="*/ 798001 w 958136"/>
              <a:gd name="connsiteY3" fmla="*/ 0 h 770966"/>
              <a:gd name="connsiteX4" fmla="*/ 958136 w 958136"/>
              <a:gd name="connsiteY4" fmla="*/ 182360 h 770966"/>
              <a:gd name="connsiteX5" fmla="*/ 548716 w 958136"/>
              <a:gd name="connsiteY5" fmla="*/ 591781 h 770966"/>
              <a:gd name="connsiteX6" fmla="*/ 548561 w 958136"/>
              <a:gd name="connsiteY6" fmla="*/ 594801 h 770966"/>
              <a:gd name="connsiteX7" fmla="*/ 375726 w 958136"/>
              <a:gd name="connsiteY7" fmla="*/ 770811 h 770966"/>
              <a:gd name="connsiteX8" fmla="*/ 369531 w 958136"/>
              <a:gd name="connsiteY8" fmla="*/ 770966 h 770966"/>
              <a:gd name="connsiteX9" fmla="*/ 376035 w 958136"/>
              <a:gd name="connsiteY9" fmla="*/ 764461 h 770966"/>
              <a:gd name="connsiteX10" fmla="*/ 190500 w 958136"/>
              <a:gd name="connsiteY10" fmla="*/ 594801 h 770966"/>
              <a:gd name="connsiteX11" fmla="*/ 190345 w 958136"/>
              <a:gd name="connsiteY11" fmla="*/ 591781 h 770966"/>
              <a:gd name="connsiteX12" fmla="*/ 0 w 958136"/>
              <a:gd name="connsiteY12" fmla="*/ 401435 h 770966"/>
              <a:gd name="connsiteX0" fmla="*/ 0 w 961311"/>
              <a:gd name="connsiteY0" fmla="*/ 401435 h 770966"/>
              <a:gd name="connsiteX1" fmla="*/ 179185 w 961311"/>
              <a:gd name="connsiteY1" fmla="*/ 222250 h 770966"/>
              <a:gd name="connsiteX2" fmla="*/ 369531 w 961311"/>
              <a:gd name="connsiteY2" fmla="*/ 412595 h 770966"/>
              <a:gd name="connsiteX3" fmla="*/ 798001 w 961311"/>
              <a:gd name="connsiteY3" fmla="*/ 0 h 770966"/>
              <a:gd name="connsiteX4" fmla="*/ 961311 w 961311"/>
              <a:gd name="connsiteY4" fmla="*/ 179185 h 770966"/>
              <a:gd name="connsiteX5" fmla="*/ 548716 w 961311"/>
              <a:gd name="connsiteY5" fmla="*/ 591781 h 770966"/>
              <a:gd name="connsiteX6" fmla="*/ 548561 w 961311"/>
              <a:gd name="connsiteY6" fmla="*/ 594801 h 770966"/>
              <a:gd name="connsiteX7" fmla="*/ 375726 w 961311"/>
              <a:gd name="connsiteY7" fmla="*/ 770811 h 770966"/>
              <a:gd name="connsiteX8" fmla="*/ 369531 w 961311"/>
              <a:gd name="connsiteY8" fmla="*/ 770966 h 770966"/>
              <a:gd name="connsiteX9" fmla="*/ 376035 w 961311"/>
              <a:gd name="connsiteY9" fmla="*/ 764461 h 770966"/>
              <a:gd name="connsiteX10" fmla="*/ 190500 w 961311"/>
              <a:gd name="connsiteY10" fmla="*/ 594801 h 770966"/>
              <a:gd name="connsiteX11" fmla="*/ 190345 w 961311"/>
              <a:gd name="connsiteY11" fmla="*/ 591781 h 770966"/>
              <a:gd name="connsiteX12" fmla="*/ 0 w 961311"/>
              <a:gd name="connsiteY12" fmla="*/ 401435 h 770966"/>
              <a:gd name="connsiteX0" fmla="*/ 0 w 961311"/>
              <a:gd name="connsiteY0" fmla="*/ 398260 h 767791"/>
              <a:gd name="connsiteX1" fmla="*/ 179185 w 961311"/>
              <a:gd name="connsiteY1" fmla="*/ 219075 h 767791"/>
              <a:gd name="connsiteX2" fmla="*/ 369531 w 961311"/>
              <a:gd name="connsiteY2" fmla="*/ 409420 h 767791"/>
              <a:gd name="connsiteX3" fmla="*/ 801176 w 961311"/>
              <a:gd name="connsiteY3" fmla="*/ 0 h 767791"/>
              <a:gd name="connsiteX4" fmla="*/ 961311 w 961311"/>
              <a:gd name="connsiteY4" fmla="*/ 176010 h 767791"/>
              <a:gd name="connsiteX5" fmla="*/ 548716 w 961311"/>
              <a:gd name="connsiteY5" fmla="*/ 588606 h 767791"/>
              <a:gd name="connsiteX6" fmla="*/ 548561 w 961311"/>
              <a:gd name="connsiteY6" fmla="*/ 591626 h 767791"/>
              <a:gd name="connsiteX7" fmla="*/ 375726 w 961311"/>
              <a:gd name="connsiteY7" fmla="*/ 767636 h 767791"/>
              <a:gd name="connsiteX8" fmla="*/ 369531 w 961311"/>
              <a:gd name="connsiteY8" fmla="*/ 767791 h 767791"/>
              <a:gd name="connsiteX9" fmla="*/ 376035 w 961311"/>
              <a:gd name="connsiteY9" fmla="*/ 761286 h 767791"/>
              <a:gd name="connsiteX10" fmla="*/ 190500 w 961311"/>
              <a:gd name="connsiteY10" fmla="*/ 591626 h 767791"/>
              <a:gd name="connsiteX11" fmla="*/ 190345 w 961311"/>
              <a:gd name="connsiteY11" fmla="*/ 588606 h 767791"/>
              <a:gd name="connsiteX12" fmla="*/ 0 w 961311"/>
              <a:gd name="connsiteY12" fmla="*/ 398260 h 7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1311" h="767791">
                <a:moveTo>
                  <a:pt x="0" y="398260"/>
                </a:moveTo>
                <a:lnTo>
                  <a:pt x="179185" y="219075"/>
                </a:lnTo>
                <a:lnTo>
                  <a:pt x="369531" y="409420"/>
                </a:lnTo>
                <a:lnTo>
                  <a:pt x="801176" y="0"/>
                </a:lnTo>
                <a:cubicBezTo>
                  <a:pt x="962504" y="182495"/>
                  <a:pt x="793633" y="-135"/>
                  <a:pt x="961311" y="176010"/>
                </a:cubicBezTo>
                <a:lnTo>
                  <a:pt x="548716" y="588606"/>
                </a:lnTo>
                <a:cubicBezTo>
                  <a:pt x="548664" y="589613"/>
                  <a:pt x="548613" y="590619"/>
                  <a:pt x="548561" y="591626"/>
                </a:cubicBezTo>
                <a:lnTo>
                  <a:pt x="375726" y="767636"/>
                </a:lnTo>
                <a:lnTo>
                  <a:pt x="369531" y="767791"/>
                </a:lnTo>
                <a:lnTo>
                  <a:pt x="376035" y="761286"/>
                </a:lnTo>
                <a:lnTo>
                  <a:pt x="190500" y="591626"/>
                </a:lnTo>
                <a:cubicBezTo>
                  <a:pt x="190448" y="590619"/>
                  <a:pt x="190397" y="589613"/>
                  <a:pt x="190345" y="588606"/>
                </a:cubicBezTo>
                <a:lnTo>
                  <a:pt x="0" y="398260"/>
                </a:lnTo>
                <a:close/>
              </a:path>
            </a:pathLst>
          </a:custGeom>
          <a:solidFill>
            <a:srgbClr val="98B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divider">
            <a:extLst>
              <a:ext uri="{FF2B5EF4-FFF2-40B4-BE49-F238E27FC236}">
                <a16:creationId xmlns:a16="http://schemas.microsoft.com/office/drawing/2014/main" id="{F9A31CB4-6700-492F-F976-9ADA75F9E713}"/>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5" name="page #">
            <a:extLst>
              <a:ext uri="{FF2B5EF4-FFF2-40B4-BE49-F238E27FC236}">
                <a16:creationId xmlns:a16="http://schemas.microsoft.com/office/drawing/2014/main" id="{33ED3B17-04D4-8C3B-1B4A-38B2E4C09336}"/>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21</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2087075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2232"/>
        </a:solidFill>
        <a:effectLst/>
      </p:bgPr>
    </p:bg>
    <p:spTree>
      <p:nvGrpSpPr>
        <p:cNvPr id="1" name="Shape 417">
          <a:extLst>
            <a:ext uri="{FF2B5EF4-FFF2-40B4-BE49-F238E27FC236}">
              <a16:creationId xmlns:a16="http://schemas.microsoft.com/office/drawing/2014/main" id="{4268644B-D317-8E06-61E1-7CDE0305A38F}"/>
            </a:ext>
          </a:extLst>
        </p:cNvPr>
        <p:cNvGrpSpPr/>
        <p:nvPr/>
      </p:nvGrpSpPr>
      <p:grpSpPr>
        <a:xfrm>
          <a:off x="0" y="0"/>
          <a:ext cx="0" cy="0"/>
          <a:chOff x="0" y="0"/>
          <a:chExt cx="0" cy="0"/>
        </a:xfrm>
      </p:grpSpPr>
      <p:grpSp>
        <p:nvGrpSpPr>
          <p:cNvPr id="5" name="training module">
            <a:extLst>
              <a:ext uri="{FF2B5EF4-FFF2-40B4-BE49-F238E27FC236}">
                <a16:creationId xmlns:a16="http://schemas.microsoft.com/office/drawing/2014/main" id="{D9C8F13D-4ED4-3308-66FE-2D8B10405A17}"/>
              </a:ext>
            </a:extLst>
          </p:cNvPr>
          <p:cNvGrpSpPr/>
          <p:nvPr/>
        </p:nvGrpSpPr>
        <p:grpSpPr>
          <a:xfrm>
            <a:off x="415600" y="272516"/>
            <a:ext cx="1685574" cy="299594"/>
            <a:chOff x="415600" y="272516"/>
            <a:chExt cx="1685574" cy="299594"/>
          </a:xfrm>
        </p:grpSpPr>
        <p:sp>
          <p:nvSpPr>
            <p:cNvPr id="13" name="container">
              <a:extLst>
                <a:ext uri="{FF2B5EF4-FFF2-40B4-BE49-F238E27FC236}">
                  <a16:creationId xmlns:a16="http://schemas.microsoft.com/office/drawing/2014/main" id="{1D8D3F52-7623-AEAE-BF87-A0B0385C4C29}"/>
                </a:ext>
                <a:ext uri="{C183D7F6-B498-43B3-948B-1728B52AA6E4}">
                  <adec:decorative xmlns:adec="http://schemas.microsoft.com/office/drawing/2017/decorative" val="1"/>
                </a:ext>
              </a:extLst>
            </p:cNvPr>
            <p:cNvSpPr/>
            <p:nvPr/>
          </p:nvSpPr>
          <p:spPr>
            <a:xfrm>
              <a:off x="415601" y="272516"/>
              <a:ext cx="1685573" cy="299594"/>
            </a:xfrm>
            <a:prstGeom prst="rect">
              <a:avLst/>
            </a:prstGeom>
            <a:solidFill>
              <a:srgbClr val="2A2232">
                <a:alpha val="50000"/>
              </a:srgbClr>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a:extLst>
                <a:ext uri="{FF2B5EF4-FFF2-40B4-BE49-F238E27FC236}">
                  <a16:creationId xmlns:a16="http://schemas.microsoft.com/office/drawing/2014/main" id="{2B003C44-6854-279E-A63B-99FD94E7D580}"/>
                </a:ext>
              </a:extLst>
            </p:cNvPr>
            <p:cNvSpPr txBox="1">
              <a:spLocks/>
            </p:cNvSpPr>
            <p:nvPr/>
          </p:nvSpPr>
          <p:spPr>
            <a:xfrm>
              <a:off x="415600" y="298667"/>
              <a:ext cx="1685574"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E4B2B1"/>
                  </a:solidFill>
                  <a:latin typeface="Space Grotesk" pitchFamily="2" charset="77"/>
                  <a:ea typeface="Space Grotesk SemiBold"/>
                  <a:cs typeface="Space Grotesk SemiBold"/>
                  <a:sym typeface="Space Grotesk SemiBold"/>
                </a:rPr>
                <a:t>Digital Accessibility</a:t>
              </a:r>
              <a:endParaRPr lang="en-US" sz="1100" dirty="0">
                <a:solidFill>
                  <a:srgbClr val="E4B2B1"/>
                </a:solidFill>
                <a:latin typeface="Space Grotesk" pitchFamily="2" charset="77"/>
                <a:ea typeface="Newsreader Light"/>
                <a:cs typeface="Newsreader Light"/>
                <a:sym typeface="Newsreader Light"/>
              </a:endParaRPr>
            </a:p>
          </p:txBody>
        </p:sp>
      </p:grpSp>
      <p:grpSp>
        <p:nvGrpSpPr>
          <p:cNvPr id="6" name="training level">
            <a:extLst>
              <a:ext uri="{FF2B5EF4-FFF2-40B4-BE49-F238E27FC236}">
                <a16:creationId xmlns:a16="http://schemas.microsoft.com/office/drawing/2014/main" id="{1AFAA461-FD73-6180-D647-CA38EE4039E7}"/>
              </a:ext>
            </a:extLst>
          </p:cNvPr>
          <p:cNvGrpSpPr/>
          <p:nvPr/>
        </p:nvGrpSpPr>
        <p:grpSpPr>
          <a:xfrm>
            <a:off x="2237068" y="272516"/>
            <a:ext cx="1172630" cy="299594"/>
            <a:chOff x="2237068" y="272516"/>
            <a:chExt cx="1172630" cy="299594"/>
          </a:xfrm>
        </p:grpSpPr>
        <p:sp>
          <p:nvSpPr>
            <p:cNvPr id="16" name="container">
              <a:extLst>
                <a:ext uri="{FF2B5EF4-FFF2-40B4-BE49-F238E27FC236}">
                  <a16:creationId xmlns:a16="http://schemas.microsoft.com/office/drawing/2014/main" id="{F9248BD0-FF9C-D698-6F8A-54B3A954F2EA}"/>
                </a:ext>
                <a:ext uri="{C183D7F6-B498-43B3-948B-1728B52AA6E4}">
                  <adec:decorative xmlns:adec="http://schemas.microsoft.com/office/drawing/2017/decorative" val="1"/>
                </a:ext>
              </a:extLst>
            </p:cNvPr>
            <p:cNvSpPr/>
            <p:nvPr/>
          </p:nvSpPr>
          <p:spPr>
            <a:xfrm>
              <a:off x="2237070" y="272516"/>
              <a:ext cx="1172628" cy="299594"/>
            </a:xfrm>
            <a:prstGeom prst="rect">
              <a:avLst/>
            </a:prstGeom>
            <a:solidFill>
              <a:srgbClr val="E4B2B1"/>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4A5BD2CB-13CD-C880-809A-04F9DCD0CDD3}"/>
                </a:ext>
              </a:extLst>
            </p:cNvPr>
            <p:cNvSpPr txBox="1">
              <a:spLocks/>
            </p:cNvSpPr>
            <p:nvPr/>
          </p:nvSpPr>
          <p:spPr>
            <a:xfrm>
              <a:off x="2237068" y="298667"/>
              <a:ext cx="1172629"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2A2232"/>
                  </a:solidFill>
                  <a:latin typeface="Space Grotesk" pitchFamily="2" charset="77"/>
                  <a:ea typeface="Space Grotesk SemiBold"/>
                  <a:cs typeface="Space Grotesk SemiBold"/>
                  <a:sym typeface="Space Grotesk SemiBold"/>
                </a:rPr>
                <a:t>Foundations</a:t>
              </a:r>
              <a:endParaRPr lang="en-US" sz="1100" dirty="0">
                <a:solidFill>
                  <a:srgbClr val="2A2232"/>
                </a:solidFill>
                <a:latin typeface="Space Grotesk" pitchFamily="2" charset="77"/>
                <a:ea typeface="Newsreader Light"/>
                <a:cs typeface="Newsreader Light"/>
                <a:sym typeface="Newsreader Light"/>
              </a:endParaRPr>
            </a:p>
          </p:txBody>
        </p:sp>
      </p:grpSp>
      <p:sp>
        <p:nvSpPr>
          <p:cNvPr id="4" name="title">
            <a:extLst>
              <a:ext uri="{FF2B5EF4-FFF2-40B4-BE49-F238E27FC236}">
                <a16:creationId xmlns:a16="http://schemas.microsoft.com/office/drawing/2014/main" id="{CF54FF85-5127-1EA8-C1AB-A6295C5CA0FB}"/>
              </a:ext>
            </a:extLst>
          </p:cNvPr>
          <p:cNvSpPr txBox="1">
            <a:spLocks noGrp="1"/>
          </p:cNvSpPr>
          <p:nvPr>
            <p:ph type="title"/>
          </p:nvPr>
        </p:nvSpPr>
        <p:spPr>
          <a:xfrm>
            <a:off x="415600" y="2109450"/>
            <a:ext cx="7619863" cy="924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ts val="990"/>
              <a:defRPr/>
            </a:pPr>
            <a: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t>Microsoft</a:t>
            </a:r>
            <a:b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br>
            <a:r>
              <a:rPr kumimoji="0" lang="en-US" sz="4000" b="0" i="1" u="none" strike="noStrike" kern="0" cap="none" spc="0" normalizeH="0" baseline="0" noProof="0" dirty="0">
                <a:ln>
                  <a:noFill/>
                </a:ln>
                <a:solidFill>
                  <a:srgbClr val="FDFAF4"/>
                </a:solidFill>
                <a:effectLst/>
                <a:uLnTx/>
                <a:uFillTx/>
                <a:latin typeface="Newsreader Light"/>
                <a:ea typeface="Newsreader Light"/>
                <a:cs typeface="Newsreader Light"/>
                <a:sym typeface="Newsreader Light"/>
              </a:rPr>
              <a:t>Word</a:t>
            </a:r>
          </a:p>
        </p:txBody>
      </p:sp>
      <p:sp>
        <p:nvSpPr>
          <p:cNvPr id="9" name="body">
            <a:extLst>
              <a:ext uri="{FF2B5EF4-FFF2-40B4-BE49-F238E27FC236}">
                <a16:creationId xmlns:a16="http://schemas.microsoft.com/office/drawing/2014/main" id="{F6E8EDAA-753B-D706-1C0F-867E26E51522}"/>
              </a:ext>
            </a:extLst>
          </p:cNvPr>
          <p:cNvSpPr txBox="1">
            <a:spLocks/>
          </p:cNvSpPr>
          <p:nvPr/>
        </p:nvSpPr>
        <p:spPr>
          <a:xfrm>
            <a:off x="351303" y="4257042"/>
            <a:ext cx="8130735" cy="502273"/>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4000"/>
              </a:lnSpc>
              <a:spcAft>
                <a:spcPts val="600"/>
              </a:spcAft>
              <a:buSzPts val="990"/>
              <a:defRPr/>
            </a:pPr>
            <a:r>
              <a:rPr lang="en-US" sz="1400" dirty="0">
                <a:solidFill>
                  <a:srgbClr val="E4B2B1"/>
                </a:solidFill>
                <a:latin typeface="Space Grotesk" pitchFamily="2" charset="77"/>
                <a:ea typeface="Newsreader Light"/>
                <a:cs typeface="Newsreader Light"/>
                <a:sym typeface="Newsreader Light"/>
              </a:rPr>
              <a:t>— Goal: Build practical Word habits that carry through to final PDFs</a:t>
            </a:r>
          </a:p>
        </p:txBody>
      </p:sp>
      <p:cxnSp>
        <p:nvCxnSpPr>
          <p:cNvPr id="423" name="divider">
            <a:extLst>
              <a:ext uri="{FF2B5EF4-FFF2-40B4-BE49-F238E27FC236}">
                <a16:creationId xmlns:a16="http://schemas.microsoft.com/office/drawing/2014/main" id="{D736CF13-635A-5F4F-58BC-C305329E768B}"/>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E4B2B1"/>
            </a:solidFill>
            <a:prstDash val="solid"/>
            <a:round/>
            <a:headEnd type="none" w="med" len="med"/>
            <a:tailEnd type="none" w="med" len="med"/>
          </a:ln>
        </p:spPr>
      </p:cxnSp>
      <p:sp>
        <p:nvSpPr>
          <p:cNvPr id="2" name="page #">
            <a:extLst>
              <a:ext uri="{FF2B5EF4-FFF2-40B4-BE49-F238E27FC236}">
                <a16:creationId xmlns:a16="http://schemas.microsoft.com/office/drawing/2014/main" id="{D11C24D0-FA75-AF84-EE64-88AB7800C217}"/>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E4B2B1"/>
                </a:solidFill>
                <a:latin typeface="Space Grotesk" pitchFamily="2" charset="77"/>
                <a:ea typeface="DM Sans"/>
                <a:cs typeface="DM Sans"/>
                <a:sym typeface="DM Sans"/>
              </a:rPr>
              <a:t>22</a:t>
            </a:fld>
            <a:endParaRPr sz="800" dirty="0">
              <a:solidFill>
                <a:srgbClr val="E4B2B1"/>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2836089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A97B42C8-09A6-BF4C-D488-00378249CE49}"/>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E4CCCC14-269E-B277-30F3-783E032E3918}"/>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8F2E47E7-943E-7613-F0FB-6261FE1F63FA}"/>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Heading Styles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D81AAC85-24E0-FEB4-0122-B5D91620EF5F}"/>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14" name="graphic" descr="A screenshot of Microsoft Word on Mac with the Styles panel open and highlighted in pink, showing a list of available heading and text styles including Heading 1 through Heading 4, Title, Subtitle, and others. Heading 1 is currently selected.">
            <a:extLst>
              <a:ext uri="{FF2B5EF4-FFF2-40B4-BE49-F238E27FC236}">
                <a16:creationId xmlns:a16="http://schemas.microsoft.com/office/drawing/2014/main" id="{5DCA94DC-9BC9-F297-6ECF-AC2B8E79D3F2}"/>
              </a:ext>
            </a:extLst>
          </p:cNvPr>
          <p:cNvGrpSpPr/>
          <p:nvPr/>
        </p:nvGrpSpPr>
        <p:grpSpPr>
          <a:xfrm>
            <a:off x="462755" y="1008867"/>
            <a:ext cx="8036425" cy="3653344"/>
            <a:chOff x="462755" y="1008867"/>
            <a:chExt cx="8036425" cy="3653344"/>
          </a:xfrm>
        </p:grpSpPr>
        <p:pic>
          <p:nvPicPr>
            <p:cNvPr id="5" name="screenshot">
              <a:extLst>
                <a:ext uri="{FF2B5EF4-FFF2-40B4-BE49-F238E27FC236}">
                  <a16:creationId xmlns:a16="http://schemas.microsoft.com/office/drawing/2014/main" id="{392E5728-44BF-BD17-F37E-22A08C88BB5A}"/>
                </a:ext>
              </a:extLst>
            </p:cNvPr>
            <p:cNvPicPr>
              <a:picLocks noChangeAspect="1"/>
            </p:cNvPicPr>
            <p:nvPr/>
          </p:nvPicPr>
          <p:blipFill>
            <a:blip r:embed="rId4"/>
            <a:srcRect l="297" b="36603"/>
            <a:stretch>
              <a:fillRect/>
            </a:stretch>
          </p:blipFill>
          <p:spPr>
            <a:xfrm>
              <a:off x="462755" y="1008867"/>
              <a:ext cx="8036424" cy="3619895"/>
            </a:xfrm>
            <a:prstGeom prst="rect">
              <a:avLst/>
            </a:prstGeom>
            <a:effectLst>
              <a:outerShdw blurRad="63500" sx="101000" sy="101000" algn="ctr" rotWithShape="0">
                <a:prstClr val="black">
                  <a:alpha val="12000"/>
                </a:prstClr>
              </a:outerShdw>
            </a:effectLst>
          </p:spPr>
        </p:pic>
        <p:sp>
          <p:nvSpPr>
            <p:cNvPr id="6" name="focus indicator">
              <a:extLst>
                <a:ext uri="{FF2B5EF4-FFF2-40B4-BE49-F238E27FC236}">
                  <a16:creationId xmlns:a16="http://schemas.microsoft.com/office/drawing/2014/main" id="{A5A5D550-6A22-1251-19F3-C014329F6A6D}"/>
                </a:ext>
              </a:extLst>
            </p:cNvPr>
            <p:cNvSpPr/>
            <p:nvPr/>
          </p:nvSpPr>
          <p:spPr>
            <a:xfrm>
              <a:off x="4572000" y="1271239"/>
              <a:ext cx="2018371" cy="2709746"/>
            </a:xfrm>
            <a:prstGeom prst="rect">
              <a:avLst/>
            </a:prstGeom>
            <a:noFill/>
            <a:ln w="47625">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cus indicator">
              <a:extLst>
                <a:ext uri="{FF2B5EF4-FFF2-40B4-BE49-F238E27FC236}">
                  <a16:creationId xmlns:a16="http://schemas.microsoft.com/office/drawing/2014/main" id="{C64FFE7B-8E3C-C66A-F49F-460677C12E2F}"/>
                </a:ext>
              </a:extLst>
            </p:cNvPr>
            <p:cNvSpPr/>
            <p:nvPr/>
          </p:nvSpPr>
          <p:spPr>
            <a:xfrm>
              <a:off x="6710030" y="1827148"/>
              <a:ext cx="1789150" cy="2835063"/>
            </a:xfrm>
            <a:prstGeom prst="rect">
              <a:avLst/>
            </a:prstGeom>
            <a:noFill/>
            <a:ln w="47625">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age #">
            <a:extLst>
              <a:ext uri="{FF2B5EF4-FFF2-40B4-BE49-F238E27FC236}">
                <a16:creationId xmlns:a16="http://schemas.microsoft.com/office/drawing/2014/main" id="{4F312A43-7353-29F8-2902-5702411A8407}"/>
              </a:ext>
            </a:extLst>
          </p:cNvPr>
          <p:cNvSpPr txBox="1">
            <a:spLocks noGrp="1"/>
          </p:cNvSpPr>
          <p:nvPr>
            <p:ph type="sldNum" idx="12"/>
          </p:nvPr>
        </p:nvSpPr>
        <p:spPr>
          <a:xfrm>
            <a:off x="8499179" y="4662220"/>
            <a:ext cx="343521"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23</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3518152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208CE196-FF52-D346-0EB4-C1569C28E888}"/>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5777745D-CA6F-ACFC-8DAB-6620971EC08A}"/>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50CAF69F-6E9A-5379-878F-FAEFFD339858}"/>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Lists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BBE9621E-5FA3-F5BF-5C09-703D3A492AA6}"/>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14" name="graphic" descr="A screenshot of Microsoft Word on Mac with the Bullets and Numbering panel open and highlighted in pink, showing a list of available bullet and numbering styles.">
            <a:extLst>
              <a:ext uri="{FF2B5EF4-FFF2-40B4-BE49-F238E27FC236}">
                <a16:creationId xmlns:a16="http://schemas.microsoft.com/office/drawing/2014/main" id="{B48396FA-D3CA-C783-47DD-2C1ECA671356}"/>
              </a:ext>
            </a:extLst>
          </p:cNvPr>
          <p:cNvGrpSpPr/>
          <p:nvPr/>
        </p:nvGrpSpPr>
        <p:grpSpPr>
          <a:xfrm>
            <a:off x="462754" y="1008833"/>
            <a:ext cx="8036424" cy="3653386"/>
            <a:chOff x="462754" y="1008833"/>
            <a:chExt cx="8036424" cy="3653386"/>
          </a:xfrm>
        </p:grpSpPr>
        <p:pic>
          <p:nvPicPr>
            <p:cNvPr id="6" name="screenshot" descr="A screenshot of a computer&#10;&#10;AI-generated content may be incorrect.">
              <a:extLst>
                <a:ext uri="{FF2B5EF4-FFF2-40B4-BE49-F238E27FC236}">
                  <a16:creationId xmlns:a16="http://schemas.microsoft.com/office/drawing/2014/main" id="{0552A05E-90EE-5E0B-DC67-EA13DAE8D5F7}"/>
                </a:ext>
              </a:extLst>
            </p:cNvPr>
            <p:cNvPicPr>
              <a:picLocks noChangeAspect="1"/>
            </p:cNvPicPr>
            <p:nvPr/>
          </p:nvPicPr>
          <p:blipFill>
            <a:blip r:embed="rId4"/>
            <a:srcRect t="1" b="35873"/>
            <a:stretch>
              <a:fillRect/>
            </a:stretch>
          </p:blipFill>
          <p:spPr>
            <a:xfrm>
              <a:off x="462754" y="1008833"/>
              <a:ext cx="8036424" cy="3653386"/>
            </a:xfrm>
            <a:prstGeom prst="rect">
              <a:avLst/>
            </a:prstGeom>
            <a:effectLst>
              <a:outerShdw blurRad="50800" dist="38100" dir="8100000" algn="tr" rotWithShape="0">
                <a:prstClr val="black">
                  <a:alpha val="40000"/>
                </a:prstClr>
              </a:outerShdw>
            </a:effectLst>
          </p:spPr>
        </p:pic>
        <p:sp>
          <p:nvSpPr>
            <p:cNvPr id="8" name="focus indicator">
              <a:extLst>
                <a:ext uri="{FF2B5EF4-FFF2-40B4-BE49-F238E27FC236}">
                  <a16:creationId xmlns:a16="http://schemas.microsoft.com/office/drawing/2014/main" id="{170FF04A-BFE0-2821-50E5-685CEB3EF089}"/>
                </a:ext>
              </a:extLst>
            </p:cNvPr>
            <p:cNvSpPr/>
            <p:nvPr/>
          </p:nvSpPr>
          <p:spPr>
            <a:xfrm>
              <a:off x="3735659" y="1750741"/>
              <a:ext cx="3044281" cy="2771038"/>
            </a:xfrm>
            <a:prstGeom prst="rect">
              <a:avLst/>
            </a:prstGeom>
            <a:noFill/>
            <a:ln w="47625">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age #">
            <a:extLst>
              <a:ext uri="{FF2B5EF4-FFF2-40B4-BE49-F238E27FC236}">
                <a16:creationId xmlns:a16="http://schemas.microsoft.com/office/drawing/2014/main" id="{3239DC5E-5ADA-31CB-6C5B-514B846A1742}"/>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24</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4092000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175B8612-7BD8-B213-9E97-E0A9E6B353C3}"/>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B65440EB-8BA6-424F-A7CF-239E5AC54A2F}"/>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4DD25028-B695-16A7-5C18-42CFC01E58E4}"/>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Tables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09B9A9CE-80BF-4902-57BB-00135BA632BD}"/>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11" name="graphic" descr="A screenshot of Microsoft Word on Mac with the Table Design panel open and highlighted in pink, showing a list of available table design options with header, first column, and banded rows selected.">
            <a:extLst>
              <a:ext uri="{FF2B5EF4-FFF2-40B4-BE49-F238E27FC236}">
                <a16:creationId xmlns:a16="http://schemas.microsoft.com/office/drawing/2014/main" id="{38C63CA2-C685-9D4E-51C2-A082EF91EB8C}"/>
              </a:ext>
            </a:extLst>
          </p:cNvPr>
          <p:cNvGrpSpPr/>
          <p:nvPr/>
        </p:nvGrpSpPr>
        <p:grpSpPr>
          <a:xfrm>
            <a:off x="462754" y="1008833"/>
            <a:ext cx="8036424" cy="3653388"/>
            <a:chOff x="462754" y="1008833"/>
            <a:chExt cx="8036424" cy="3653388"/>
          </a:xfrm>
        </p:grpSpPr>
        <p:pic>
          <p:nvPicPr>
            <p:cNvPr id="6" name="screenshot" descr="A screenshot of a computer&#10;&#10;AI-generated content may be incorrect.">
              <a:extLst>
                <a:ext uri="{FF2B5EF4-FFF2-40B4-BE49-F238E27FC236}">
                  <a16:creationId xmlns:a16="http://schemas.microsoft.com/office/drawing/2014/main" id="{4DF0B6C7-74CB-67B3-E511-535931DADE88}"/>
                </a:ext>
              </a:extLst>
            </p:cNvPr>
            <p:cNvPicPr>
              <a:picLocks noChangeAspect="1"/>
            </p:cNvPicPr>
            <p:nvPr/>
          </p:nvPicPr>
          <p:blipFill>
            <a:blip r:embed="rId4"/>
            <a:srcRect b="35806"/>
            <a:stretch>
              <a:fillRect/>
            </a:stretch>
          </p:blipFill>
          <p:spPr>
            <a:xfrm>
              <a:off x="462754" y="1008833"/>
              <a:ext cx="8036424" cy="3653388"/>
            </a:xfrm>
            <a:prstGeom prst="rect">
              <a:avLst/>
            </a:prstGeom>
            <a:effectLst>
              <a:outerShdw blurRad="50800" dist="38100" dir="5400000" algn="t" rotWithShape="0">
                <a:prstClr val="black">
                  <a:alpha val="40000"/>
                </a:prstClr>
              </a:outerShdw>
            </a:effectLst>
          </p:spPr>
        </p:pic>
        <p:sp>
          <p:nvSpPr>
            <p:cNvPr id="8" name="focus indicator">
              <a:extLst>
                <a:ext uri="{FF2B5EF4-FFF2-40B4-BE49-F238E27FC236}">
                  <a16:creationId xmlns:a16="http://schemas.microsoft.com/office/drawing/2014/main" id="{764260D7-D3BB-A8E4-C1A8-FBB9CFF852DF}"/>
                </a:ext>
              </a:extLst>
            </p:cNvPr>
            <p:cNvSpPr/>
            <p:nvPr/>
          </p:nvSpPr>
          <p:spPr>
            <a:xfrm>
              <a:off x="462755" y="1204332"/>
              <a:ext cx="5514299" cy="602166"/>
            </a:xfrm>
            <a:prstGeom prst="rect">
              <a:avLst/>
            </a:prstGeom>
            <a:noFill/>
            <a:ln w="47625">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age #">
            <a:extLst>
              <a:ext uri="{FF2B5EF4-FFF2-40B4-BE49-F238E27FC236}">
                <a16:creationId xmlns:a16="http://schemas.microsoft.com/office/drawing/2014/main" id="{F6889D19-2BEB-EED1-5072-3AEB1DD7BDB1}"/>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25</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3258034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76423B6E-00ED-D9E9-9392-9AA024208DB2}"/>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CD9123D5-631F-2422-8129-1F715DBCE569}"/>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AF7C41F1-FF16-77C2-835B-8702B60FFB74}"/>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Alt Text</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EC08DE6B-8F3D-D4FD-0C64-2367F604CCAE}"/>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9" name="graphic" descr="A screenshot of Microsoft Word on Mac showing an image selected with a right-click context menu open. The 'View Alt Text' option is highlighted, and the Alt Text panel is open on the right, highlighted in pink, displaying a text field with a written description of the image and a 'Mark as decorative' checkbox.">
            <a:extLst>
              <a:ext uri="{FF2B5EF4-FFF2-40B4-BE49-F238E27FC236}">
                <a16:creationId xmlns:a16="http://schemas.microsoft.com/office/drawing/2014/main" id="{DCE59C0F-07FB-907D-AD09-FBC0D9422A39}"/>
              </a:ext>
            </a:extLst>
          </p:cNvPr>
          <p:cNvGrpSpPr/>
          <p:nvPr/>
        </p:nvGrpSpPr>
        <p:grpSpPr>
          <a:xfrm>
            <a:off x="597665" y="981308"/>
            <a:ext cx="7772400" cy="3636308"/>
            <a:chOff x="597665" y="981308"/>
            <a:chExt cx="7772400" cy="3636308"/>
          </a:xfrm>
        </p:grpSpPr>
        <p:pic>
          <p:nvPicPr>
            <p:cNvPr id="5" name="screenshot" descr="A screenshot of a computer&#10;&#10;AI-generated content may be incorrect.">
              <a:extLst>
                <a:ext uri="{FF2B5EF4-FFF2-40B4-BE49-F238E27FC236}">
                  <a16:creationId xmlns:a16="http://schemas.microsoft.com/office/drawing/2014/main" id="{61F49A76-6AF6-B7F1-AC27-C1C690C937DC}"/>
                </a:ext>
              </a:extLst>
            </p:cNvPr>
            <p:cNvPicPr>
              <a:picLocks noChangeAspect="1"/>
            </p:cNvPicPr>
            <p:nvPr/>
          </p:nvPicPr>
          <p:blipFill>
            <a:blip r:embed="rId4"/>
            <a:srcRect b="20954"/>
            <a:stretch>
              <a:fillRect/>
            </a:stretch>
          </p:blipFill>
          <p:spPr>
            <a:xfrm>
              <a:off x="597665" y="981308"/>
              <a:ext cx="7772400" cy="3636308"/>
            </a:xfrm>
            <a:prstGeom prst="rect">
              <a:avLst/>
            </a:prstGeom>
            <a:effectLst>
              <a:outerShdw blurRad="50800" dist="38100" dir="5400000" algn="t" rotWithShape="0">
                <a:prstClr val="black">
                  <a:alpha val="40000"/>
                </a:prstClr>
              </a:outerShdw>
            </a:effectLst>
          </p:spPr>
        </p:pic>
        <p:sp>
          <p:nvSpPr>
            <p:cNvPr id="6" name="focus indicator">
              <a:extLst>
                <a:ext uri="{FF2B5EF4-FFF2-40B4-BE49-F238E27FC236}">
                  <a16:creationId xmlns:a16="http://schemas.microsoft.com/office/drawing/2014/main" id="{91C24F53-D419-E090-2BBE-7B813739785D}"/>
                </a:ext>
              </a:extLst>
            </p:cNvPr>
            <p:cNvSpPr/>
            <p:nvPr/>
          </p:nvSpPr>
          <p:spPr>
            <a:xfrm>
              <a:off x="6578144" y="1761898"/>
              <a:ext cx="1791921" cy="2855718"/>
            </a:xfrm>
            <a:prstGeom prst="rect">
              <a:avLst/>
            </a:prstGeom>
            <a:noFill/>
            <a:ln w="47625">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age #">
            <a:extLst>
              <a:ext uri="{FF2B5EF4-FFF2-40B4-BE49-F238E27FC236}">
                <a16:creationId xmlns:a16="http://schemas.microsoft.com/office/drawing/2014/main" id="{91FF00DA-001F-A159-9198-8154D789DD3B}"/>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26</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2084017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D189A2C9-BF25-2BBC-08C8-C9C312FEC94D}"/>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47451B19-F3DB-29EE-7019-68247070BCE5}"/>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2F9A4956-B403-B19E-608F-4436B4F958E8}"/>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Accessibility Checker</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A9222D3D-B8BC-3A45-23A7-1CADC9C9C3AF}"/>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11" name="graphic" descr="A screenshot of Microsoft Word on Mac with the Review tab selected, highlighted in pink, showing toolbar options including Check Accessibility. The Accessibility Assistant panel is open on the right, highlighted in pink, displaying identified issues including hard-to-read text contrast under Color and Contrast, and one instance of missing alt text under Media and Illustrations.">
            <a:extLst>
              <a:ext uri="{FF2B5EF4-FFF2-40B4-BE49-F238E27FC236}">
                <a16:creationId xmlns:a16="http://schemas.microsoft.com/office/drawing/2014/main" id="{C69E3424-79B4-F83C-879C-F38FA004F572}"/>
              </a:ext>
            </a:extLst>
          </p:cNvPr>
          <p:cNvGrpSpPr/>
          <p:nvPr/>
        </p:nvGrpSpPr>
        <p:grpSpPr>
          <a:xfrm>
            <a:off x="597665" y="1025913"/>
            <a:ext cx="7821506" cy="3625156"/>
            <a:chOff x="597665" y="1025913"/>
            <a:chExt cx="7821506" cy="3625156"/>
          </a:xfrm>
        </p:grpSpPr>
        <p:pic>
          <p:nvPicPr>
            <p:cNvPr id="5" name="screenshot" descr="A screenshot of a computer&#10;&#10;AI-generated content may be incorrect.">
              <a:extLst>
                <a:ext uri="{FF2B5EF4-FFF2-40B4-BE49-F238E27FC236}">
                  <a16:creationId xmlns:a16="http://schemas.microsoft.com/office/drawing/2014/main" id="{C5AE9FCF-F2FC-04CB-F45F-581ED8E9EFCD}"/>
                </a:ext>
              </a:extLst>
            </p:cNvPr>
            <p:cNvPicPr>
              <a:picLocks noChangeAspect="1"/>
            </p:cNvPicPr>
            <p:nvPr/>
          </p:nvPicPr>
          <p:blipFill>
            <a:blip r:embed="rId4"/>
            <a:srcRect b="34561"/>
            <a:stretch>
              <a:fillRect/>
            </a:stretch>
          </p:blipFill>
          <p:spPr>
            <a:xfrm>
              <a:off x="597665" y="1025913"/>
              <a:ext cx="7821506" cy="3625156"/>
            </a:xfrm>
            <a:prstGeom prst="rect">
              <a:avLst/>
            </a:prstGeom>
            <a:effectLst>
              <a:outerShdw blurRad="50800" dist="38100" dir="5400000" algn="t" rotWithShape="0">
                <a:prstClr val="black">
                  <a:alpha val="40000"/>
                </a:prstClr>
              </a:outerShdw>
            </a:effectLst>
          </p:spPr>
        </p:pic>
        <p:sp>
          <p:nvSpPr>
            <p:cNvPr id="6" name="focus indicator">
              <a:extLst>
                <a:ext uri="{FF2B5EF4-FFF2-40B4-BE49-F238E27FC236}">
                  <a16:creationId xmlns:a16="http://schemas.microsoft.com/office/drawing/2014/main" id="{5DE4EFAC-7E8A-C5B9-406D-47D8FCC9DF98}"/>
                </a:ext>
              </a:extLst>
            </p:cNvPr>
            <p:cNvSpPr/>
            <p:nvPr/>
          </p:nvSpPr>
          <p:spPr>
            <a:xfrm>
              <a:off x="597666" y="1190143"/>
              <a:ext cx="3795914" cy="638658"/>
            </a:xfrm>
            <a:prstGeom prst="rect">
              <a:avLst/>
            </a:prstGeom>
            <a:noFill/>
            <a:ln w="47625">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cus indicator">
              <a:extLst>
                <a:ext uri="{FF2B5EF4-FFF2-40B4-BE49-F238E27FC236}">
                  <a16:creationId xmlns:a16="http://schemas.microsoft.com/office/drawing/2014/main" id="{9A696DDB-AC27-38C7-484F-4DCA29673F39}"/>
                </a:ext>
              </a:extLst>
            </p:cNvPr>
            <p:cNvSpPr/>
            <p:nvPr/>
          </p:nvSpPr>
          <p:spPr>
            <a:xfrm>
              <a:off x="6648377" y="1759407"/>
              <a:ext cx="1770794" cy="2891661"/>
            </a:xfrm>
            <a:prstGeom prst="rect">
              <a:avLst/>
            </a:prstGeom>
            <a:noFill/>
            <a:ln w="47625">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age #">
            <a:extLst>
              <a:ext uri="{FF2B5EF4-FFF2-40B4-BE49-F238E27FC236}">
                <a16:creationId xmlns:a16="http://schemas.microsoft.com/office/drawing/2014/main" id="{B3D4A29B-8905-4CF0-D250-874C526022E3}"/>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27</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464199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2232"/>
        </a:solidFill>
        <a:effectLst/>
      </p:bgPr>
    </p:bg>
    <p:spTree>
      <p:nvGrpSpPr>
        <p:cNvPr id="1" name="Shape 417">
          <a:extLst>
            <a:ext uri="{FF2B5EF4-FFF2-40B4-BE49-F238E27FC236}">
              <a16:creationId xmlns:a16="http://schemas.microsoft.com/office/drawing/2014/main" id="{7A4557EE-2390-E20D-140F-BDF9542D00C7}"/>
            </a:ext>
          </a:extLst>
        </p:cNvPr>
        <p:cNvGrpSpPr/>
        <p:nvPr/>
      </p:nvGrpSpPr>
      <p:grpSpPr>
        <a:xfrm>
          <a:off x="0" y="0"/>
          <a:ext cx="0" cy="0"/>
          <a:chOff x="0" y="0"/>
          <a:chExt cx="0" cy="0"/>
        </a:xfrm>
      </p:grpSpPr>
      <p:grpSp>
        <p:nvGrpSpPr>
          <p:cNvPr id="5" name="training module">
            <a:extLst>
              <a:ext uri="{FF2B5EF4-FFF2-40B4-BE49-F238E27FC236}">
                <a16:creationId xmlns:a16="http://schemas.microsoft.com/office/drawing/2014/main" id="{40CE92B3-ADEF-6E04-B2AF-1A764A1837E7}"/>
              </a:ext>
            </a:extLst>
          </p:cNvPr>
          <p:cNvGrpSpPr/>
          <p:nvPr/>
        </p:nvGrpSpPr>
        <p:grpSpPr>
          <a:xfrm>
            <a:off x="415600" y="272516"/>
            <a:ext cx="1685574" cy="299594"/>
            <a:chOff x="415600" y="272516"/>
            <a:chExt cx="1685574" cy="299594"/>
          </a:xfrm>
        </p:grpSpPr>
        <p:sp>
          <p:nvSpPr>
            <p:cNvPr id="13" name="container">
              <a:extLst>
                <a:ext uri="{FF2B5EF4-FFF2-40B4-BE49-F238E27FC236}">
                  <a16:creationId xmlns:a16="http://schemas.microsoft.com/office/drawing/2014/main" id="{89A2699B-E795-298E-ADB1-6E05EEA3578D}"/>
                </a:ext>
                <a:ext uri="{C183D7F6-B498-43B3-948B-1728B52AA6E4}">
                  <adec:decorative xmlns:adec="http://schemas.microsoft.com/office/drawing/2017/decorative" val="1"/>
                </a:ext>
              </a:extLst>
            </p:cNvPr>
            <p:cNvSpPr/>
            <p:nvPr/>
          </p:nvSpPr>
          <p:spPr>
            <a:xfrm>
              <a:off x="415601" y="272516"/>
              <a:ext cx="1685573" cy="299594"/>
            </a:xfrm>
            <a:prstGeom prst="rect">
              <a:avLst/>
            </a:prstGeom>
            <a:solidFill>
              <a:srgbClr val="2A2232">
                <a:alpha val="50000"/>
              </a:srgbClr>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a:extLst>
                <a:ext uri="{FF2B5EF4-FFF2-40B4-BE49-F238E27FC236}">
                  <a16:creationId xmlns:a16="http://schemas.microsoft.com/office/drawing/2014/main" id="{D2B8EA6E-3E91-4376-C470-12B8F44C628A}"/>
                </a:ext>
              </a:extLst>
            </p:cNvPr>
            <p:cNvSpPr txBox="1">
              <a:spLocks/>
            </p:cNvSpPr>
            <p:nvPr/>
          </p:nvSpPr>
          <p:spPr>
            <a:xfrm>
              <a:off x="415600" y="298667"/>
              <a:ext cx="1685574"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E4B2B1"/>
                  </a:solidFill>
                  <a:latin typeface="Space Grotesk" pitchFamily="2" charset="77"/>
                  <a:ea typeface="Space Grotesk SemiBold"/>
                  <a:cs typeface="Space Grotesk SemiBold"/>
                  <a:sym typeface="Space Grotesk SemiBold"/>
                </a:rPr>
                <a:t>Digital Accessibility</a:t>
              </a:r>
              <a:endParaRPr lang="en-US" sz="1100" dirty="0">
                <a:solidFill>
                  <a:srgbClr val="E4B2B1"/>
                </a:solidFill>
                <a:latin typeface="Space Grotesk" pitchFamily="2" charset="77"/>
                <a:ea typeface="Newsreader Light"/>
                <a:cs typeface="Newsreader Light"/>
                <a:sym typeface="Newsreader Light"/>
              </a:endParaRPr>
            </a:p>
          </p:txBody>
        </p:sp>
      </p:grpSp>
      <p:grpSp>
        <p:nvGrpSpPr>
          <p:cNvPr id="6" name="training level">
            <a:extLst>
              <a:ext uri="{FF2B5EF4-FFF2-40B4-BE49-F238E27FC236}">
                <a16:creationId xmlns:a16="http://schemas.microsoft.com/office/drawing/2014/main" id="{0283BB2C-3961-796B-8B83-63D36A828F38}"/>
              </a:ext>
            </a:extLst>
          </p:cNvPr>
          <p:cNvGrpSpPr/>
          <p:nvPr/>
        </p:nvGrpSpPr>
        <p:grpSpPr>
          <a:xfrm>
            <a:off x="2237068" y="272516"/>
            <a:ext cx="1172630" cy="299594"/>
            <a:chOff x="2237068" y="272516"/>
            <a:chExt cx="1172630" cy="299594"/>
          </a:xfrm>
        </p:grpSpPr>
        <p:sp>
          <p:nvSpPr>
            <p:cNvPr id="16" name="container">
              <a:extLst>
                <a:ext uri="{FF2B5EF4-FFF2-40B4-BE49-F238E27FC236}">
                  <a16:creationId xmlns:a16="http://schemas.microsoft.com/office/drawing/2014/main" id="{549B441F-7E83-0CB0-C10F-9D5C43C1C9F0}"/>
                </a:ext>
                <a:ext uri="{C183D7F6-B498-43B3-948B-1728B52AA6E4}">
                  <adec:decorative xmlns:adec="http://schemas.microsoft.com/office/drawing/2017/decorative" val="1"/>
                </a:ext>
              </a:extLst>
            </p:cNvPr>
            <p:cNvSpPr/>
            <p:nvPr/>
          </p:nvSpPr>
          <p:spPr>
            <a:xfrm>
              <a:off x="2237070" y="272516"/>
              <a:ext cx="1172628" cy="299594"/>
            </a:xfrm>
            <a:prstGeom prst="rect">
              <a:avLst/>
            </a:prstGeom>
            <a:solidFill>
              <a:srgbClr val="E4B2B1"/>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E563F39C-6096-DA2E-6F57-09228035A19A}"/>
                </a:ext>
              </a:extLst>
            </p:cNvPr>
            <p:cNvSpPr txBox="1">
              <a:spLocks/>
            </p:cNvSpPr>
            <p:nvPr/>
          </p:nvSpPr>
          <p:spPr>
            <a:xfrm>
              <a:off x="2237068" y="298667"/>
              <a:ext cx="1172629"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2A2232"/>
                  </a:solidFill>
                  <a:latin typeface="Space Grotesk" pitchFamily="2" charset="77"/>
                  <a:ea typeface="Space Grotesk SemiBold"/>
                  <a:cs typeface="Space Grotesk SemiBold"/>
                  <a:sym typeface="Space Grotesk SemiBold"/>
                </a:rPr>
                <a:t>Foundations</a:t>
              </a:r>
              <a:endParaRPr lang="en-US" sz="1100" dirty="0">
                <a:solidFill>
                  <a:srgbClr val="2A2232"/>
                </a:solidFill>
                <a:latin typeface="Space Grotesk" pitchFamily="2" charset="77"/>
                <a:ea typeface="Newsreader Light"/>
                <a:cs typeface="Newsreader Light"/>
                <a:sym typeface="Newsreader Light"/>
              </a:endParaRPr>
            </a:p>
          </p:txBody>
        </p:sp>
      </p:grpSp>
      <p:sp>
        <p:nvSpPr>
          <p:cNvPr id="4" name="title">
            <a:extLst>
              <a:ext uri="{FF2B5EF4-FFF2-40B4-BE49-F238E27FC236}">
                <a16:creationId xmlns:a16="http://schemas.microsoft.com/office/drawing/2014/main" id="{EFCF2D71-782F-A089-D5BD-02698DD8A264}"/>
              </a:ext>
            </a:extLst>
          </p:cNvPr>
          <p:cNvSpPr txBox="1">
            <a:spLocks noGrp="1"/>
          </p:cNvSpPr>
          <p:nvPr>
            <p:ph type="title"/>
          </p:nvPr>
        </p:nvSpPr>
        <p:spPr>
          <a:xfrm>
            <a:off x="415600" y="2109450"/>
            <a:ext cx="7619863" cy="924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ts val="990"/>
              <a:defRPr/>
            </a:pPr>
            <a: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t>Questions</a:t>
            </a:r>
            <a:b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br>
            <a:r>
              <a:rPr lang="en-US" sz="4000" i="1" dirty="0">
                <a:solidFill>
                  <a:srgbClr val="FDFAF4"/>
                </a:solidFill>
                <a:latin typeface="Newsreader Light"/>
                <a:ea typeface="Space Grotesk SemiBold"/>
                <a:cs typeface="Space Grotesk SemiBold"/>
                <a:sym typeface="Newsreader Light"/>
              </a:rPr>
              <a:t>&amp; Answers</a:t>
            </a:r>
            <a:endParaRPr kumimoji="0" lang="en-US" sz="4000" b="0" i="1" u="none" strike="noStrike" kern="0" cap="none" spc="0" normalizeH="0" baseline="0" noProof="0" dirty="0">
              <a:ln>
                <a:noFill/>
              </a:ln>
              <a:solidFill>
                <a:srgbClr val="FDFAF4"/>
              </a:solidFill>
              <a:effectLst/>
              <a:uLnTx/>
              <a:uFillTx/>
              <a:latin typeface="Newsreader Light"/>
              <a:ea typeface="Newsreader Light"/>
              <a:cs typeface="Newsreader Light"/>
              <a:sym typeface="Newsreader Light"/>
            </a:endParaRPr>
          </a:p>
        </p:txBody>
      </p:sp>
      <p:cxnSp>
        <p:nvCxnSpPr>
          <p:cNvPr id="423" name="divider">
            <a:extLst>
              <a:ext uri="{FF2B5EF4-FFF2-40B4-BE49-F238E27FC236}">
                <a16:creationId xmlns:a16="http://schemas.microsoft.com/office/drawing/2014/main" id="{9DC0C7CB-078B-9F54-ADA2-F3565B63EEDA}"/>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E4B2B1"/>
            </a:solidFill>
            <a:prstDash val="solid"/>
            <a:round/>
            <a:headEnd type="none" w="med" len="med"/>
            <a:tailEnd type="none" w="med" len="med"/>
          </a:ln>
        </p:spPr>
      </p:cxnSp>
      <p:sp>
        <p:nvSpPr>
          <p:cNvPr id="2" name="page #">
            <a:extLst>
              <a:ext uri="{FF2B5EF4-FFF2-40B4-BE49-F238E27FC236}">
                <a16:creationId xmlns:a16="http://schemas.microsoft.com/office/drawing/2014/main" id="{C579E1C9-1100-3F78-1E26-198280C32F95}"/>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E4B2B1"/>
                </a:solidFill>
                <a:latin typeface="Space Grotesk" pitchFamily="2" charset="77"/>
                <a:ea typeface="DM Sans"/>
                <a:cs typeface="DM Sans"/>
                <a:sym typeface="DM Sans"/>
              </a:rPr>
              <a:t>28</a:t>
            </a:fld>
            <a:endParaRPr sz="800" dirty="0">
              <a:solidFill>
                <a:srgbClr val="E4B2B1"/>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22003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A2232"/>
        </a:solidFill>
        <a:effectLst/>
      </p:bgPr>
    </p:bg>
    <p:spTree>
      <p:nvGrpSpPr>
        <p:cNvPr id="1" name="Shape 417">
          <a:extLst>
            <a:ext uri="{FF2B5EF4-FFF2-40B4-BE49-F238E27FC236}">
              <a16:creationId xmlns:a16="http://schemas.microsoft.com/office/drawing/2014/main" id="{AFA0FB45-0EBE-01C9-8C20-D7E7173697F7}"/>
            </a:ext>
          </a:extLst>
        </p:cNvPr>
        <p:cNvGrpSpPr/>
        <p:nvPr/>
      </p:nvGrpSpPr>
      <p:grpSpPr>
        <a:xfrm>
          <a:off x="0" y="0"/>
          <a:ext cx="0" cy="0"/>
          <a:chOff x="0" y="0"/>
          <a:chExt cx="0" cy="0"/>
        </a:xfrm>
      </p:grpSpPr>
      <p:grpSp>
        <p:nvGrpSpPr>
          <p:cNvPr id="5" name="training module">
            <a:extLst>
              <a:ext uri="{FF2B5EF4-FFF2-40B4-BE49-F238E27FC236}">
                <a16:creationId xmlns:a16="http://schemas.microsoft.com/office/drawing/2014/main" id="{19D2ECB1-DCC8-F620-5A9C-8D1802EFEA16}"/>
              </a:ext>
            </a:extLst>
          </p:cNvPr>
          <p:cNvGrpSpPr/>
          <p:nvPr/>
        </p:nvGrpSpPr>
        <p:grpSpPr>
          <a:xfrm>
            <a:off x="415600" y="272516"/>
            <a:ext cx="1685574" cy="299594"/>
            <a:chOff x="415600" y="272516"/>
            <a:chExt cx="1685574" cy="299594"/>
          </a:xfrm>
        </p:grpSpPr>
        <p:sp>
          <p:nvSpPr>
            <p:cNvPr id="13" name="container">
              <a:extLst>
                <a:ext uri="{FF2B5EF4-FFF2-40B4-BE49-F238E27FC236}">
                  <a16:creationId xmlns:a16="http://schemas.microsoft.com/office/drawing/2014/main" id="{D8650961-EF00-6CB0-675E-3C413FDC4276}"/>
                </a:ext>
                <a:ext uri="{C183D7F6-B498-43B3-948B-1728B52AA6E4}">
                  <adec:decorative xmlns:adec="http://schemas.microsoft.com/office/drawing/2017/decorative" val="1"/>
                </a:ext>
              </a:extLst>
            </p:cNvPr>
            <p:cNvSpPr/>
            <p:nvPr/>
          </p:nvSpPr>
          <p:spPr>
            <a:xfrm>
              <a:off x="415601" y="272516"/>
              <a:ext cx="1685573" cy="299594"/>
            </a:xfrm>
            <a:prstGeom prst="rect">
              <a:avLst/>
            </a:prstGeom>
            <a:solidFill>
              <a:srgbClr val="2A2232">
                <a:alpha val="50000"/>
              </a:srgbClr>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a:extLst>
                <a:ext uri="{FF2B5EF4-FFF2-40B4-BE49-F238E27FC236}">
                  <a16:creationId xmlns:a16="http://schemas.microsoft.com/office/drawing/2014/main" id="{DC97500F-77B7-F8E2-79B6-97390B0E888E}"/>
                </a:ext>
              </a:extLst>
            </p:cNvPr>
            <p:cNvSpPr txBox="1">
              <a:spLocks/>
            </p:cNvSpPr>
            <p:nvPr/>
          </p:nvSpPr>
          <p:spPr>
            <a:xfrm>
              <a:off x="415600" y="298667"/>
              <a:ext cx="1685574"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E4B2B1"/>
                  </a:solidFill>
                  <a:latin typeface="Space Grotesk" pitchFamily="2" charset="77"/>
                  <a:ea typeface="Space Grotesk SemiBold"/>
                  <a:cs typeface="Space Grotesk SemiBold"/>
                  <a:sym typeface="Space Grotesk SemiBold"/>
                </a:rPr>
                <a:t>Digital Accessibility</a:t>
              </a:r>
              <a:endParaRPr lang="en-US" sz="1100" dirty="0">
                <a:solidFill>
                  <a:srgbClr val="E4B2B1"/>
                </a:solidFill>
                <a:latin typeface="Space Grotesk" pitchFamily="2" charset="77"/>
                <a:ea typeface="Newsreader Light"/>
                <a:cs typeface="Newsreader Light"/>
                <a:sym typeface="Newsreader Light"/>
              </a:endParaRPr>
            </a:p>
          </p:txBody>
        </p:sp>
      </p:grpSp>
      <p:grpSp>
        <p:nvGrpSpPr>
          <p:cNvPr id="6" name="training level">
            <a:extLst>
              <a:ext uri="{FF2B5EF4-FFF2-40B4-BE49-F238E27FC236}">
                <a16:creationId xmlns:a16="http://schemas.microsoft.com/office/drawing/2014/main" id="{591CF558-41AE-38D6-5C69-003B72E0E89B}"/>
              </a:ext>
            </a:extLst>
          </p:cNvPr>
          <p:cNvGrpSpPr/>
          <p:nvPr/>
        </p:nvGrpSpPr>
        <p:grpSpPr>
          <a:xfrm>
            <a:off x="2237068" y="272516"/>
            <a:ext cx="1172630" cy="299594"/>
            <a:chOff x="2237068" y="272516"/>
            <a:chExt cx="1172630" cy="299594"/>
          </a:xfrm>
        </p:grpSpPr>
        <p:sp>
          <p:nvSpPr>
            <p:cNvPr id="16" name="container">
              <a:extLst>
                <a:ext uri="{FF2B5EF4-FFF2-40B4-BE49-F238E27FC236}">
                  <a16:creationId xmlns:a16="http://schemas.microsoft.com/office/drawing/2014/main" id="{EA02E5D5-4D13-30ED-8E49-895EBD6F5EAB}"/>
                </a:ext>
                <a:ext uri="{C183D7F6-B498-43B3-948B-1728B52AA6E4}">
                  <adec:decorative xmlns:adec="http://schemas.microsoft.com/office/drawing/2017/decorative" val="1"/>
                </a:ext>
              </a:extLst>
            </p:cNvPr>
            <p:cNvSpPr/>
            <p:nvPr/>
          </p:nvSpPr>
          <p:spPr>
            <a:xfrm>
              <a:off x="2237070" y="272516"/>
              <a:ext cx="1172628" cy="299594"/>
            </a:xfrm>
            <a:prstGeom prst="rect">
              <a:avLst/>
            </a:prstGeom>
            <a:solidFill>
              <a:srgbClr val="E4B2B1"/>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1E42D856-CD15-CB50-2F35-AA22F1D1CD31}"/>
                </a:ext>
              </a:extLst>
            </p:cNvPr>
            <p:cNvSpPr txBox="1">
              <a:spLocks/>
            </p:cNvSpPr>
            <p:nvPr/>
          </p:nvSpPr>
          <p:spPr>
            <a:xfrm>
              <a:off x="2237068" y="298667"/>
              <a:ext cx="1172629"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2A2232"/>
                  </a:solidFill>
                  <a:latin typeface="Space Grotesk" pitchFamily="2" charset="77"/>
                  <a:ea typeface="Space Grotesk SemiBold"/>
                  <a:cs typeface="Space Grotesk SemiBold"/>
                  <a:sym typeface="Space Grotesk SemiBold"/>
                </a:rPr>
                <a:t>Foundations</a:t>
              </a:r>
              <a:endParaRPr lang="en-US" sz="1100" dirty="0">
                <a:solidFill>
                  <a:srgbClr val="2A2232"/>
                </a:solidFill>
                <a:latin typeface="Space Grotesk" pitchFamily="2" charset="77"/>
                <a:ea typeface="Newsreader Light"/>
                <a:cs typeface="Newsreader Light"/>
                <a:sym typeface="Newsreader Light"/>
              </a:endParaRPr>
            </a:p>
          </p:txBody>
        </p:sp>
      </p:grpSp>
      <p:sp>
        <p:nvSpPr>
          <p:cNvPr id="4" name="title">
            <a:extLst>
              <a:ext uri="{FF2B5EF4-FFF2-40B4-BE49-F238E27FC236}">
                <a16:creationId xmlns:a16="http://schemas.microsoft.com/office/drawing/2014/main" id="{BD8172F6-0B8F-BB88-E1C9-7D96CFE290B7}"/>
              </a:ext>
            </a:extLst>
          </p:cNvPr>
          <p:cNvSpPr txBox="1">
            <a:spLocks noGrp="1"/>
          </p:cNvSpPr>
          <p:nvPr>
            <p:ph type="title"/>
          </p:nvPr>
        </p:nvSpPr>
        <p:spPr>
          <a:xfrm>
            <a:off x="415600" y="2109450"/>
            <a:ext cx="7619863" cy="924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ts val="990"/>
              <a:defRPr/>
            </a:pPr>
            <a: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t>Exporting Accessible </a:t>
            </a:r>
            <a:b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br>
            <a:r>
              <a:rPr kumimoji="0" lang="en-US" sz="4000" b="0" i="1" u="none" strike="noStrike" kern="0" cap="none" spc="0" normalizeH="0" baseline="0" noProof="0" dirty="0">
                <a:ln>
                  <a:noFill/>
                </a:ln>
                <a:solidFill>
                  <a:srgbClr val="FDFAF4"/>
                </a:solidFill>
                <a:effectLst/>
                <a:uLnTx/>
                <a:uFillTx/>
                <a:latin typeface="Newsreader Light"/>
                <a:ea typeface="Newsreader Light"/>
                <a:cs typeface="Newsreader Light"/>
                <a:sym typeface="Newsreader Light"/>
              </a:rPr>
              <a:t>PDFs</a:t>
            </a:r>
          </a:p>
        </p:txBody>
      </p:sp>
      <p:sp>
        <p:nvSpPr>
          <p:cNvPr id="9" name="body">
            <a:extLst>
              <a:ext uri="{FF2B5EF4-FFF2-40B4-BE49-F238E27FC236}">
                <a16:creationId xmlns:a16="http://schemas.microsoft.com/office/drawing/2014/main" id="{38780270-F0F0-1616-A2A4-A82BA4AD8305}"/>
              </a:ext>
            </a:extLst>
          </p:cNvPr>
          <p:cNvSpPr txBox="1">
            <a:spLocks/>
          </p:cNvSpPr>
          <p:nvPr/>
        </p:nvSpPr>
        <p:spPr>
          <a:xfrm>
            <a:off x="351303" y="4129552"/>
            <a:ext cx="8130735" cy="629763"/>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4000"/>
              </a:lnSpc>
              <a:spcAft>
                <a:spcPts val="600"/>
              </a:spcAft>
              <a:buSzPts val="990"/>
              <a:defRPr/>
            </a:pPr>
            <a:r>
              <a:rPr lang="en-US" sz="1400" dirty="0">
                <a:solidFill>
                  <a:srgbClr val="E4B2B1"/>
                </a:solidFill>
                <a:latin typeface="Space Grotesk" pitchFamily="2" charset="77"/>
                <a:ea typeface="Newsreader Light"/>
                <a:cs typeface="Newsreader Light"/>
                <a:sym typeface="Newsreader Light"/>
              </a:rPr>
              <a:t>— Goal: Establish a new export you can immediately use</a:t>
            </a:r>
          </a:p>
        </p:txBody>
      </p:sp>
      <p:cxnSp>
        <p:nvCxnSpPr>
          <p:cNvPr id="423" name="divider">
            <a:extLst>
              <a:ext uri="{FF2B5EF4-FFF2-40B4-BE49-F238E27FC236}">
                <a16:creationId xmlns:a16="http://schemas.microsoft.com/office/drawing/2014/main" id="{FE1778B8-2AD4-FF29-C5C3-0B448348CFF6}"/>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E4B2B1"/>
            </a:solidFill>
            <a:prstDash val="solid"/>
            <a:round/>
            <a:headEnd type="none" w="med" len="med"/>
            <a:tailEnd type="none" w="med" len="med"/>
          </a:ln>
        </p:spPr>
      </p:cxnSp>
      <p:sp>
        <p:nvSpPr>
          <p:cNvPr id="2" name="page #">
            <a:extLst>
              <a:ext uri="{FF2B5EF4-FFF2-40B4-BE49-F238E27FC236}">
                <a16:creationId xmlns:a16="http://schemas.microsoft.com/office/drawing/2014/main" id="{02EF0F2F-8260-E1A7-E17F-67D96C43AE9D}"/>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29</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170466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5D737436-47C4-EC65-F2D1-4A3AFCEF3261}"/>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85BC9BD9-DE40-95F3-AA38-4EDBF6D7786F}"/>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835BB887-3FF8-A1F2-C281-8C9BF45CEC85}"/>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Agenda</a:t>
            </a:r>
          </a:p>
        </p:txBody>
      </p:sp>
      <p:cxnSp>
        <p:nvCxnSpPr>
          <p:cNvPr id="10" name="divider">
            <a:extLst>
              <a:ext uri="{FF2B5EF4-FFF2-40B4-BE49-F238E27FC236}">
                <a16:creationId xmlns:a16="http://schemas.microsoft.com/office/drawing/2014/main" id="{F225AC54-C357-4DA9-8217-F96F86873010}"/>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450" name="body copy">
            <a:extLst>
              <a:ext uri="{FF2B5EF4-FFF2-40B4-BE49-F238E27FC236}">
                <a16:creationId xmlns:a16="http://schemas.microsoft.com/office/drawing/2014/main" id="{2A8DD4B8-EB59-D51E-8E3B-483D0516411E}"/>
              </a:ext>
            </a:extLst>
          </p:cNvPr>
          <p:cNvSpPr txBox="1"/>
          <p:nvPr/>
        </p:nvSpPr>
        <p:spPr>
          <a:xfrm>
            <a:off x="405050" y="1295387"/>
            <a:ext cx="6745200" cy="3117926"/>
          </a:xfrm>
          <a:prstGeom prst="rect">
            <a:avLst/>
          </a:prstGeom>
          <a:noFill/>
          <a:ln>
            <a:noFill/>
          </a:ln>
        </p:spPr>
        <p:txBody>
          <a:bodyPr spcFirstLastPara="1" wrap="square" lIns="91425" tIns="91425" rIns="91425" bIns="91425" anchor="t" anchorCtr="0">
            <a:noAutofit/>
          </a:bodyPr>
          <a:lstStyle/>
          <a:p>
            <a:pPr marL="457200" lvl="0" indent="-330200">
              <a:lnSpc>
                <a:spcPct val="115000"/>
              </a:lnSpc>
              <a:spcAft>
                <a:spcPts val="600"/>
              </a:spcAft>
              <a:buClr>
                <a:srgbClr val="3B3244"/>
              </a:buClr>
              <a:buSzPts val="1600"/>
              <a:buFont typeface="Space Grotesk Medium"/>
              <a:buAutoNum type="arabicPeriod"/>
            </a:pPr>
            <a:r>
              <a:rPr lang="en-US" sz="1600" dirty="0">
                <a:solidFill>
                  <a:srgbClr val="433A4C"/>
                </a:solidFill>
                <a:latin typeface="Space Grotesk Medium"/>
                <a:ea typeface="Space Grotesk Medium"/>
                <a:cs typeface="Space Grotesk Medium"/>
                <a:sym typeface="Space Grotesk Medium"/>
              </a:rPr>
              <a:t>Welcome and Why This Matters</a:t>
            </a:r>
          </a:p>
          <a:p>
            <a:pPr marL="457200" lvl="0" indent="-330200">
              <a:lnSpc>
                <a:spcPct val="115000"/>
              </a:lnSpc>
              <a:spcAft>
                <a:spcPts val="600"/>
              </a:spcAft>
              <a:buClr>
                <a:srgbClr val="3B3244"/>
              </a:buClr>
              <a:buSzPts val="1600"/>
              <a:buFont typeface="Space Grotesk Medium"/>
              <a:buAutoNum type="arabicPeriod"/>
            </a:pPr>
            <a:r>
              <a:rPr lang="en-US" sz="1600" dirty="0">
                <a:solidFill>
                  <a:srgbClr val="433A4C"/>
                </a:solidFill>
                <a:latin typeface="Space Grotesk Medium"/>
                <a:ea typeface="Space Grotesk Medium"/>
                <a:cs typeface="Space Grotesk Medium"/>
                <a:sym typeface="Space Grotesk Medium"/>
              </a:rPr>
              <a:t>The Accessible Source File Mindset</a:t>
            </a:r>
          </a:p>
          <a:p>
            <a:pPr marL="457200" lvl="0" indent="-330200">
              <a:lnSpc>
                <a:spcPct val="115000"/>
              </a:lnSpc>
              <a:spcAft>
                <a:spcPts val="600"/>
              </a:spcAft>
              <a:buClr>
                <a:srgbClr val="3B3244"/>
              </a:buClr>
              <a:buSzPts val="1600"/>
              <a:buFont typeface="Space Grotesk Medium"/>
              <a:buAutoNum type="arabicPeriod"/>
            </a:pPr>
            <a:r>
              <a:rPr lang="en-US" sz="1600" dirty="0">
                <a:solidFill>
                  <a:srgbClr val="433A4C"/>
                </a:solidFill>
                <a:latin typeface="Space Grotesk Medium"/>
                <a:ea typeface="Space Grotesk Medium"/>
                <a:cs typeface="Space Grotesk Medium"/>
                <a:sym typeface="Space Grotesk Medium"/>
              </a:rPr>
              <a:t>Source File Structure: Microsoft Word + Acrobat Pro</a:t>
            </a:r>
          </a:p>
          <a:p>
            <a:pPr marL="457200" lvl="0" indent="-330200">
              <a:lnSpc>
                <a:spcPct val="115000"/>
              </a:lnSpc>
              <a:spcAft>
                <a:spcPts val="600"/>
              </a:spcAft>
              <a:buClr>
                <a:srgbClr val="3B3244"/>
              </a:buClr>
              <a:buSzPts val="1600"/>
              <a:buFont typeface="Space Grotesk Medium"/>
              <a:buAutoNum type="arabicPeriod"/>
            </a:pPr>
            <a:r>
              <a:rPr lang="en-US" sz="1600" dirty="0">
                <a:solidFill>
                  <a:srgbClr val="433A4C"/>
                </a:solidFill>
                <a:latin typeface="Space Grotesk Medium"/>
                <a:ea typeface="Space Grotesk Medium"/>
                <a:cs typeface="Space Grotesk Medium"/>
                <a:sym typeface="Space Grotesk Medium"/>
              </a:rPr>
              <a:t>Exporting Accessible PDFs</a:t>
            </a:r>
          </a:p>
          <a:p>
            <a:pPr marL="457200" lvl="0" indent="-330200">
              <a:lnSpc>
                <a:spcPct val="115000"/>
              </a:lnSpc>
              <a:spcAft>
                <a:spcPts val="600"/>
              </a:spcAft>
              <a:buClr>
                <a:srgbClr val="3B3244"/>
              </a:buClr>
              <a:buSzPts val="1600"/>
              <a:buFont typeface="Space Grotesk Medium"/>
              <a:buAutoNum type="arabicPeriod"/>
            </a:pPr>
            <a:r>
              <a:rPr lang="en-US" sz="1600" dirty="0">
                <a:solidFill>
                  <a:srgbClr val="433A4C"/>
                </a:solidFill>
                <a:latin typeface="Space Grotesk Medium"/>
                <a:ea typeface="Space Grotesk Medium"/>
                <a:cs typeface="Space Grotesk Medium"/>
                <a:sym typeface="Space Grotesk Medium"/>
              </a:rPr>
              <a:t>Alt Text in Practice</a:t>
            </a:r>
          </a:p>
          <a:p>
            <a:pPr marL="457200" lvl="0" indent="-330200">
              <a:lnSpc>
                <a:spcPct val="115000"/>
              </a:lnSpc>
              <a:spcAft>
                <a:spcPts val="600"/>
              </a:spcAft>
              <a:buClr>
                <a:srgbClr val="3B3244"/>
              </a:buClr>
              <a:buSzPts val="1600"/>
              <a:buFont typeface="Space Grotesk Medium"/>
              <a:buAutoNum type="arabicPeriod"/>
            </a:pPr>
            <a:r>
              <a:rPr lang="en-US" sz="1600" dirty="0">
                <a:solidFill>
                  <a:srgbClr val="433A4C"/>
                </a:solidFill>
                <a:latin typeface="Space Grotesk Medium"/>
                <a:ea typeface="Space Grotesk Medium"/>
                <a:cs typeface="Space Grotesk Medium"/>
                <a:sym typeface="Space Grotesk Medium"/>
              </a:rPr>
              <a:t>Accessibility Checklist</a:t>
            </a:r>
          </a:p>
          <a:p>
            <a:pPr marL="457200" lvl="0" indent="-330200">
              <a:lnSpc>
                <a:spcPct val="115000"/>
              </a:lnSpc>
              <a:spcAft>
                <a:spcPts val="600"/>
              </a:spcAft>
              <a:buClr>
                <a:srgbClr val="3B3244"/>
              </a:buClr>
              <a:buSzPts val="1600"/>
              <a:buFont typeface="Space Grotesk Medium"/>
              <a:buAutoNum type="arabicPeriod"/>
            </a:pPr>
            <a:r>
              <a:rPr lang="en-US" sz="1600" dirty="0">
                <a:solidFill>
                  <a:srgbClr val="433A4C"/>
                </a:solidFill>
                <a:latin typeface="Space Grotesk Medium"/>
                <a:ea typeface="Space Grotesk Medium"/>
                <a:cs typeface="Space Grotesk Medium"/>
                <a:sym typeface="Space Grotesk Medium"/>
              </a:rPr>
              <a:t>Q&amp;A</a:t>
            </a:r>
          </a:p>
        </p:txBody>
      </p:sp>
      <p:cxnSp>
        <p:nvCxnSpPr>
          <p:cNvPr id="12" name="divider">
            <a:extLst>
              <a:ext uri="{FF2B5EF4-FFF2-40B4-BE49-F238E27FC236}">
                <a16:creationId xmlns:a16="http://schemas.microsoft.com/office/drawing/2014/main" id="{7023B54A-431D-9815-58A9-A1C72F9D45ED}"/>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2" name="page #">
            <a:extLst>
              <a:ext uri="{FF2B5EF4-FFF2-40B4-BE49-F238E27FC236}">
                <a16:creationId xmlns:a16="http://schemas.microsoft.com/office/drawing/2014/main" id="{4CA08CE3-8A4A-77F7-A41B-E0D9712B0727}"/>
              </a:ext>
            </a:extLst>
          </p:cNvPr>
          <p:cNvSpPr txBox="1">
            <a:spLocks noGrp="1"/>
          </p:cNvSpPr>
          <p:nvPr>
            <p:ph type="sldNum" idx="12"/>
          </p:nvPr>
        </p:nvSpPr>
        <p:spPr>
          <a:xfrm>
            <a:off x="8614100" y="4662220"/>
            <a:ext cx="228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3</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2115068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B4E8817A-03CA-888D-5C80-42205CDA5886}"/>
            </a:ext>
          </a:extLst>
        </p:cNvPr>
        <p:cNvGrpSpPr/>
        <p:nvPr/>
      </p:nvGrpSpPr>
      <p:grpSpPr>
        <a:xfrm>
          <a:off x="0" y="0"/>
          <a:ext cx="0" cy="0"/>
          <a:chOff x="0" y="0"/>
          <a:chExt cx="0" cy="0"/>
        </a:xfrm>
      </p:grpSpPr>
      <p:sp>
        <p:nvSpPr>
          <p:cNvPr id="437" name="title">
            <a:extLst>
              <a:ext uri="{FF2B5EF4-FFF2-40B4-BE49-F238E27FC236}">
                <a16:creationId xmlns:a16="http://schemas.microsoft.com/office/drawing/2014/main" id="{140F3E73-4EFD-7330-29A6-AE9B17509766}"/>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Export vs. Print to PDF</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8B741C9C-635F-303D-EE5F-6C86B2E4388E}"/>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14" name="graphic" descr="A screenshot of Microsoft Word on Mac showing a Save dialog box, highlighted in pink, with the file named 'Word-to-PDF-Conversion,' the file format set to PDF, and the option 'Best for electronic distribution and accessibility' selected.">
            <a:extLst>
              <a:ext uri="{FF2B5EF4-FFF2-40B4-BE49-F238E27FC236}">
                <a16:creationId xmlns:a16="http://schemas.microsoft.com/office/drawing/2014/main" id="{BF31EE77-6861-5DF3-B164-BD80A48B2679}"/>
              </a:ext>
            </a:extLst>
          </p:cNvPr>
          <p:cNvGrpSpPr/>
          <p:nvPr/>
        </p:nvGrpSpPr>
        <p:grpSpPr>
          <a:xfrm>
            <a:off x="1154252" y="1026249"/>
            <a:ext cx="6606276" cy="3719097"/>
            <a:chOff x="1154252" y="1026249"/>
            <a:chExt cx="6606276" cy="3719097"/>
          </a:xfrm>
        </p:grpSpPr>
        <p:pic>
          <p:nvPicPr>
            <p:cNvPr id="6" name="screenshot" descr="A screenshot of a computer&#10;&#10;AI-generated content may be incorrect.">
              <a:extLst>
                <a:ext uri="{FF2B5EF4-FFF2-40B4-BE49-F238E27FC236}">
                  <a16:creationId xmlns:a16="http://schemas.microsoft.com/office/drawing/2014/main" id="{34A18167-2647-7A27-0B96-0FF88E9A3C70}"/>
                </a:ext>
              </a:extLst>
            </p:cNvPr>
            <p:cNvPicPr>
              <a:picLocks noChangeAspect="1"/>
            </p:cNvPicPr>
            <p:nvPr/>
          </p:nvPicPr>
          <p:blipFill>
            <a:blip r:embed="rId3"/>
            <a:srcRect b="11458"/>
            <a:stretch>
              <a:fillRect/>
            </a:stretch>
          </p:blipFill>
          <p:spPr>
            <a:xfrm>
              <a:off x="1154252" y="1026249"/>
              <a:ext cx="6606276" cy="3719097"/>
            </a:xfrm>
            <a:prstGeom prst="rect">
              <a:avLst/>
            </a:prstGeom>
            <a:effectLst>
              <a:outerShdw blurRad="50800" dist="38100" dir="5400000" algn="t" rotWithShape="0">
                <a:prstClr val="black">
                  <a:alpha val="40000"/>
                </a:prstClr>
              </a:outerShdw>
            </a:effectLst>
          </p:spPr>
        </p:pic>
        <p:sp>
          <p:nvSpPr>
            <p:cNvPr id="11" name="focus indicator">
              <a:extLst>
                <a:ext uri="{FF2B5EF4-FFF2-40B4-BE49-F238E27FC236}">
                  <a16:creationId xmlns:a16="http://schemas.microsoft.com/office/drawing/2014/main" id="{8C8CE4FA-5506-4AC9-3EF3-852E48AABA5C}"/>
                </a:ext>
              </a:extLst>
            </p:cNvPr>
            <p:cNvSpPr/>
            <p:nvPr/>
          </p:nvSpPr>
          <p:spPr>
            <a:xfrm>
              <a:off x="3227294" y="2337462"/>
              <a:ext cx="3205779" cy="2213024"/>
            </a:xfrm>
            <a:prstGeom prst="rect">
              <a:avLst/>
            </a:prstGeom>
            <a:noFill/>
            <a:ln w="47625">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page #">
            <a:extLst>
              <a:ext uri="{FF2B5EF4-FFF2-40B4-BE49-F238E27FC236}">
                <a16:creationId xmlns:a16="http://schemas.microsoft.com/office/drawing/2014/main" id="{A19B8E01-9232-085A-735D-7BDBC313B32A}"/>
              </a:ext>
            </a:extLst>
          </p:cNvPr>
          <p:cNvSpPr txBox="1">
            <a:spLocks/>
          </p:cNvSpPr>
          <p:nvPr/>
        </p:nvSpPr>
        <p:spPr>
          <a:xfrm>
            <a:off x="8499179" y="4662220"/>
            <a:ext cx="343522" cy="273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900" b="0" i="0" u="none" strike="noStrike" cap="none">
                <a:solidFill>
                  <a:srgbClr val="433A4C"/>
                </a:solidFill>
                <a:latin typeface="Space Grotesk" pitchFamily="2" charset="77"/>
                <a:ea typeface="Space Grotesk" pitchFamily="2" charset="77"/>
                <a:cs typeface="Changa"/>
                <a:sym typeface="Changa"/>
              </a:defRPr>
            </a:lvl1pPr>
            <a:lvl2pPr marR="0" lvl="1" algn="r" rtl="0">
              <a:lnSpc>
                <a:spcPct val="100000"/>
              </a:lnSpc>
              <a:spcBef>
                <a:spcPts val="0"/>
              </a:spcBef>
              <a:spcAft>
                <a:spcPts val="0"/>
              </a:spcAft>
              <a:buClr>
                <a:srgbClr val="000000"/>
              </a:buClr>
              <a:buFont typeface="Arial"/>
              <a:buNone/>
              <a:defRPr sz="1000" b="0" i="0" u="none" strike="noStrike" cap="none">
                <a:solidFill>
                  <a:srgbClr val="433A4C"/>
                </a:solidFill>
                <a:latin typeface="Changa"/>
                <a:ea typeface="Changa"/>
                <a:cs typeface="Changa"/>
                <a:sym typeface="Changa"/>
              </a:defRPr>
            </a:lvl2pPr>
            <a:lvl3pPr marR="0" lvl="2" algn="r" rtl="0">
              <a:lnSpc>
                <a:spcPct val="100000"/>
              </a:lnSpc>
              <a:spcBef>
                <a:spcPts val="0"/>
              </a:spcBef>
              <a:spcAft>
                <a:spcPts val="0"/>
              </a:spcAft>
              <a:buClr>
                <a:srgbClr val="000000"/>
              </a:buClr>
              <a:buFont typeface="Arial"/>
              <a:buNone/>
              <a:defRPr sz="1000" b="0" i="0" u="none" strike="noStrike" cap="none">
                <a:solidFill>
                  <a:srgbClr val="433A4C"/>
                </a:solidFill>
                <a:latin typeface="Changa"/>
                <a:ea typeface="Changa"/>
                <a:cs typeface="Changa"/>
                <a:sym typeface="Changa"/>
              </a:defRPr>
            </a:lvl3pPr>
            <a:lvl4pPr marR="0" lvl="3" algn="r" rtl="0">
              <a:lnSpc>
                <a:spcPct val="100000"/>
              </a:lnSpc>
              <a:spcBef>
                <a:spcPts val="0"/>
              </a:spcBef>
              <a:spcAft>
                <a:spcPts val="0"/>
              </a:spcAft>
              <a:buClr>
                <a:srgbClr val="000000"/>
              </a:buClr>
              <a:buFont typeface="Arial"/>
              <a:buNone/>
              <a:defRPr sz="1000" b="0" i="0" u="none" strike="noStrike" cap="none">
                <a:solidFill>
                  <a:srgbClr val="433A4C"/>
                </a:solidFill>
                <a:latin typeface="Changa"/>
                <a:ea typeface="Changa"/>
                <a:cs typeface="Changa"/>
                <a:sym typeface="Changa"/>
              </a:defRPr>
            </a:lvl4pPr>
            <a:lvl5pPr marR="0" lvl="4" algn="r" rtl="0">
              <a:lnSpc>
                <a:spcPct val="100000"/>
              </a:lnSpc>
              <a:spcBef>
                <a:spcPts val="0"/>
              </a:spcBef>
              <a:spcAft>
                <a:spcPts val="0"/>
              </a:spcAft>
              <a:buClr>
                <a:srgbClr val="000000"/>
              </a:buClr>
              <a:buFont typeface="Arial"/>
              <a:buNone/>
              <a:defRPr sz="1000" b="0" i="0" u="none" strike="noStrike" cap="none">
                <a:solidFill>
                  <a:srgbClr val="433A4C"/>
                </a:solidFill>
                <a:latin typeface="Changa"/>
                <a:ea typeface="Changa"/>
                <a:cs typeface="Changa"/>
                <a:sym typeface="Changa"/>
              </a:defRPr>
            </a:lvl5pPr>
            <a:lvl6pPr marR="0" lvl="5" algn="r" rtl="0">
              <a:lnSpc>
                <a:spcPct val="100000"/>
              </a:lnSpc>
              <a:spcBef>
                <a:spcPts val="0"/>
              </a:spcBef>
              <a:spcAft>
                <a:spcPts val="0"/>
              </a:spcAft>
              <a:buClr>
                <a:srgbClr val="000000"/>
              </a:buClr>
              <a:buFont typeface="Arial"/>
              <a:buNone/>
              <a:defRPr sz="1000" b="0" i="0" u="none" strike="noStrike" cap="none">
                <a:solidFill>
                  <a:srgbClr val="433A4C"/>
                </a:solidFill>
                <a:latin typeface="Changa"/>
                <a:ea typeface="Changa"/>
                <a:cs typeface="Changa"/>
                <a:sym typeface="Changa"/>
              </a:defRPr>
            </a:lvl6pPr>
            <a:lvl7pPr marR="0" lvl="6" algn="r" rtl="0">
              <a:lnSpc>
                <a:spcPct val="100000"/>
              </a:lnSpc>
              <a:spcBef>
                <a:spcPts val="0"/>
              </a:spcBef>
              <a:spcAft>
                <a:spcPts val="0"/>
              </a:spcAft>
              <a:buClr>
                <a:srgbClr val="000000"/>
              </a:buClr>
              <a:buFont typeface="Arial"/>
              <a:buNone/>
              <a:defRPr sz="1000" b="0" i="0" u="none" strike="noStrike" cap="none">
                <a:solidFill>
                  <a:srgbClr val="433A4C"/>
                </a:solidFill>
                <a:latin typeface="Changa"/>
                <a:ea typeface="Changa"/>
                <a:cs typeface="Changa"/>
                <a:sym typeface="Changa"/>
              </a:defRPr>
            </a:lvl7pPr>
            <a:lvl8pPr marR="0" lvl="7" algn="r" rtl="0">
              <a:lnSpc>
                <a:spcPct val="100000"/>
              </a:lnSpc>
              <a:spcBef>
                <a:spcPts val="0"/>
              </a:spcBef>
              <a:spcAft>
                <a:spcPts val="0"/>
              </a:spcAft>
              <a:buClr>
                <a:srgbClr val="000000"/>
              </a:buClr>
              <a:buFont typeface="Arial"/>
              <a:buNone/>
              <a:defRPr sz="1000" b="0" i="0" u="none" strike="noStrike" cap="none">
                <a:solidFill>
                  <a:srgbClr val="433A4C"/>
                </a:solidFill>
                <a:latin typeface="Changa"/>
                <a:ea typeface="Changa"/>
                <a:cs typeface="Changa"/>
                <a:sym typeface="Changa"/>
              </a:defRPr>
            </a:lvl8pPr>
            <a:lvl9pPr marR="0" lvl="8" algn="r" rtl="0">
              <a:lnSpc>
                <a:spcPct val="100000"/>
              </a:lnSpc>
              <a:spcBef>
                <a:spcPts val="0"/>
              </a:spcBef>
              <a:spcAft>
                <a:spcPts val="0"/>
              </a:spcAft>
              <a:buClr>
                <a:srgbClr val="000000"/>
              </a:buClr>
              <a:buFont typeface="Arial"/>
              <a:buNone/>
              <a:defRPr sz="1000" b="0" i="0" u="none" strike="noStrike" cap="none">
                <a:solidFill>
                  <a:srgbClr val="433A4C"/>
                </a:solidFill>
                <a:latin typeface="Changa"/>
                <a:ea typeface="Changa"/>
                <a:cs typeface="Changa"/>
                <a:sym typeface="Changa"/>
              </a:defRPr>
            </a:lvl9pPr>
          </a:lstStyle>
          <a:p>
            <a:fld id="{00000000-1234-1234-1234-123412341234}" type="slidenum">
              <a:rPr lang="en" sz="800" smtClean="0">
                <a:solidFill>
                  <a:srgbClr val="2A2232"/>
                </a:solidFill>
                <a:ea typeface="DM Sans"/>
                <a:cs typeface="DM Sans"/>
                <a:sym typeface="DM Sans"/>
              </a:rPr>
              <a:pPr/>
              <a:t>30</a:t>
            </a:fld>
            <a:endParaRPr lang="en" sz="800" dirty="0">
              <a:solidFill>
                <a:srgbClr val="2A2232"/>
              </a:solidFill>
              <a:ea typeface="DM Sans"/>
              <a:cs typeface="DM Sans"/>
              <a:sym typeface="DM Sans"/>
            </a:endParaRPr>
          </a:p>
        </p:txBody>
      </p:sp>
    </p:spTree>
    <p:extLst>
      <p:ext uri="{BB962C8B-B14F-4D97-AF65-F5344CB8AC3E}">
        <p14:creationId xmlns:p14="http://schemas.microsoft.com/office/powerpoint/2010/main" val="363453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76E533A4-FB12-14AF-DE2C-5BEA30E0341A}"/>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F9FC1742-FF36-5B8D-64E8-9198C61687FA}"/>
              </a:ext>
              <a:ext uri="{C183D7F6-B498-43B3-948B-1728B52AA6E4}">
                <adec:decorative xmlns:adec="http://schemas.microsoft.com/office/drawing/2017/decorative" val="1"/>
              </a:ext>
            </a:extLst>
          </p:cNvPr>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4FFBFF92-9469-6F96-90F7-A35EE1ADED0A}"/>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Hyperlinks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EE403CB1-CA09-E387-9096-13E31D826B96}"/>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3" name="body copy">
            <a:extLst>
              <a:ext uri="{FF2B5EF4-FFF2-40B4-BE49-F238E27FC236}">
                <a16:creationId xmlns:a16="http://schemas.microsoft.com/office/drawing/2014/main" id="{A39AD5EB-76F8-EE7D-0224-04F809777B0E}"/>
              </a:ext>
            </a:extLst>
          </p:cNvPr>
          <p:cNvSpPr txBox="1"/>
          <p:nvPr/>
        </p:nvSpPr>
        <p:spPr>
          <a:xfrm>
            <a:off x="414794" y="1046481"/>
            <a:ext cx="6798806" cy="3600294"/>
          </a:xfrm>
          <a:prstGeom prst="rect">
            <a:avLst/>
          </a:prstGeom>
          <a:noFill/>
          <a:ln>
            <a:noFill/>
          </a:ln>
        </p:spPr>
        <p:txBody>
          <a:bodyPr spcFirstLastPara="1" wrap="square" lIns="91425" tIns="91425" rIns="91425" bIns="91425" anchor="t" anchorCtr="0">
            <a:noAutofit/>
          </a:bodyPr>
          <a:lstStyle/>
          <a:p>
            <a:pPr marL="127000">
              <a:lnSpc>
                <a:spcPct val="115000"/>
              </a:lnSpc>
              <a:spcAft>
                <a:spcPts val="1000"/>
              </a:spcAft>
              <a:buClr>
                <a:srgbClr val="3B3244"/>
              </a:buClr>
              <a:buSzPts val="1600"/>
            </a:pPr>
            <a:r>
              <a:rPr lang="en-US" sz="2000" b="1" dirty="0">
                <a:solidFill>
                  <a:srgbClr val="3B3244"/>
                </a:solidFill>
                <a:latin typeface="Space Grotesk SemiBold" pitchFamily="2" charset="77"/>
                <a:ea typeface="Space Grotesk SemiBold"/>
                <a:cs typeface="Space Grotesk SemiBold"/>
                <a:sym typeface="Space Grotesk SemiBold"/>
              </a:rPr>
              <a:t>Write descriptive link text.</a:t>
            </a:r>
          </a:p>
          <a:p>
            <a:pPr marL="127000">
              <a:lnSpc>
                <a:spcPct val="115000"/>
              </a:lnSpc>
              <a:spcAft>
                <a:spcPts val="1000"/>
              </a:spcAft>
              <a:buClr>
                <a:srgbClr val="3B3244"/>
              </a:buClr>
              <a:buSzPts val="1600"/>
            </a:pPr>
            <a:r>
              <a:rPr lang="en-US" sz="2000" dirty="0">
                <a:solidFill>
                  <a:srgbClr val="3B3244"/>
                </a:solidFill>
                <a:latin typeface="Space Grotesk" pitchFamily="2" charset="77"/>
              </a:rPr>
              <a:t>Descriptive link text helps screen reader users and people with cognitive disabilities differentiate between links.</a:t>
            </a:r>
          </a:p>
          <a:p>
            <a:pPr marL="127000">
              <a:lnSpc>
                <a:spcPct val="115000"/>
              </a:lnSpc>
              <a:spcAft>
                <a:spcPts val="1000"/>
              </a:spcAft>
              <a:buClr>
                <a:srgbClr val="3B3244"/>
              </a:buClr>
              <a:buSzPts val="1600"/>
            </a:pPr>
            <a:r>
              <a:rPr lang="en-US" sz="2000" b="1" dirty="0">
                <a:solidFill>
                  <a:srgbClr val="3B3244"/>
                </a:solidFill>
                <a:latin typeface="Space Grotesk SemiBold" pitchFamily="2" charset="77"/>
                <a:ea typeface="Space Grotesk SemiBold"/>
                <a:cs typeface="Space Grotesk SemiBold"/>
                <a:sym typeface="Space Grotesk SemiBold"/>
              </a:rPr>
              <a:t>Avoid:</a:t>
            </a:r>
          </a:p>
          <a:p>
            <a:pPr marL="469900" indent="-342900">
              <a:lnSpc>
                <a:spcPct val="115000"/>
              </a:lnSpc>
              <a:spcAft>
                <a:spcPts val="400"/>
              </a:spcAft>
              <a:buClr>
                <a:srgbClr val="3B3244"/>
              </a:buClr>
              <a:buSzPts val="1600"/>
              <a:buFont typeface="Arial" panose="020B0604020202020204" pitchFamily="34" charset="0"/>
              <a:buChar char="•"/>
            </a:pPr>
            <a:r>
              <a:rPr lang="en-US" sz="2000" dirty="0">
                <a:solidFill>
                  <a:srgbClr val="3B3244"/>
                </a:solidFill>
                <a:latin typeface="Space Grotesk" pitchFamily="2" charset="77"/>
                <a:ea typeface="Space Grotesk SemiBold"/>
                <a:cs typeface="Space Grotesk SemiBold"/>
                <a:sym typeface="Space Grotesk SemiBold"/>
              </a:rPr>
              <a:t>“link to…”</a:t>
            </a:r>
          </a:p>
          <a:p>
            <a:pPr marL="469900" indent="-342900">
              <a:lnSpc>
                <a:spcPct val="115000"/>
              </a:lnSpc>
              <a:spcAft>
                <a:spcPts val="400"/>
              </a:spcAft>
              <a:buClr>
                <a:srgbClr val="3B3244"/>
              </a:buClr>
              <a:buSzPts val="1600"/>
              <a:buFont typeface="Arial" panose="020B0604020202020204" pitchFamily="34" charset="0"/>
              <a:buChar char="•"/>
            </a:pPr>
            <a:r>
              <a:rPr lang="en-US" sz="2000" dirty="0">
                <a:solidFill>
                  <a:srgbClr val="3B3244"/>
                </a:solidFill>
                <a:latin typeface="Space Grotesk" pitchFamily="2" charset="77"/>
                <a:ea typeface="Space Grotesk SemiBold"/>
                <a:cs typeface="Space Grotesk SemiBold"/>
                <a:sym typeface="Space Grotesk SemiBold"/>
              </a:rPr>
              <a:t>“click here”</a:t>
            </a:r>
          </a:p>
          <a:p>
            <a:pPr marL="469900" indent="-342900">
              <a:lnSpc>
                <a:spcPct val="115000"/>
              </a:lnSpc>
              <a:spcAft>
                <a:spcPts val="400"/>
              </a:spcAft>
              <a:buClr>
                <a:srgbClr val="3B3244"/>
              </a:buClr>
              <a:buSzPts val="1600"/>
              <a:buFont typeface="Arial" panose="020B0604020202020204" pitchFamily="34" charset="0"/>
              <a:buChar char="•"/>
            </a:pPr>
            <a:r>
              <a:rPr lang="en-US" sz="2000" dirty="0">
                <a:solidFill>
                  <a:srgbClr val="3B3244"/>
                </a:solidFill>
                <a:latin typeface="Space Grotesk" pitchFamily="2" charset="77"/>
                <a:ea typeface="Space Grotesk SemiBold"/>
                <a:cs typeface="Space Grotesk SemiBold"/>
                <a:sym typeface="Space Grotesk SemiBold"/>
              </a:rPr>
              <a:t>“read more”</a:t>
            </a:r>
          </a:p>
          <a:p>
            <a:pPr marL="127000" lvl="0">
              <a:lnSpc>
                <a:spcPct val="115000"/>
              </a:lnSpc>
              <a:spcAft>
                <a:spcPts val="1000"/>
              </a:spcAft>
              <a:buClr>
                <a:srgbClr val="3B3244"/>
              </a:buClr>
              <a:buSzPts val="1600"/>
            </a:pPr>
            <a:endParaRPr lang="en-US" sz="1600" dirty="0">
              <a:solidFill>
                <a:srgbClr val="433A4C"/>
              </a:solidFill>
              <a:latin typeface="Space Grotesk" pitchFamily="2" charset="77"/>
              <a:ea typeface="Space Grotesk Medium"/>
              <a:cs typeface="Space Grotesk Medium"/>
              <a:sym typeface="Space Grotesk Medium"/>
            </a:endParaRPr>
          </a:p>
        </p:txBody>
      </p:sp>
      <p:cxnSp>
        <p:nvCxnSpPr>
          <p:cNvPr id="12" name="divider">
            <a:extLst>
              <a:ext uri="{FF2B5EF4-FFF2-40B4-BE49-F238E27FC236}">
                <a16:creationId xmlns:a16="http://schemas.microsoft.com/office/drawing/2014/main" id="{B525CC33-A004-0E25-6CB7-6B01D5A73515}"/>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4" name="page #">
            <a:extLst>
              <a:ext uri="{FF2B5EF4-FFF2-40B4-BE49-F238E27FC236}">
                <a16:creationId xmlns:a16="http://schemas.microsoft.com/office/drawing/2014/main" id="{844F2A45-D467-52C5-F5D9-FC38CB1698D6}"/>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31</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479332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0BDC8432-AA19-548C-6A2F-E268755C0BF0}"/>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5264A6AD-6D4B-D6F6-9192-2AE66054193B}"/>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8F0F2D09-C02E-FF21-9634-650170F918E7}"/>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Quick Check in Acrobat Pro</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D452EC9F-11C4-1D87-7BA7-B26669496E52}"/>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pic>
        <p:nvPicPr>
          <p:cNvPr id="5" name="screenshot" descr="A screenshot of Adobe Acrobat displaying a Travel Oregon document page titled 'Accessibility and Stewardship by the Numbers.' A 'Prepare for accessibility' panel is open on the left with tools including Check for Accessibility and Fix Reading Order. An Accessibility Checker panel on the right shows identified issues including three document-level issues and one table issue.">
            <a:extLst>
              <a:ext uri="{FF2B5EF4-FFF2-40B4-BE49-F238E27FC236}">
                <a16:creationId xmlns:a16="http://schemas.microsoft.com/office/drawing/2014/main" id="{9EB896C7-5A02-18E7-8FC5-23D5E009DAA0}"/>
              </a:ext>
            </a:extLst>
          </p:cNvPr>
          <p:cNvPicPr>
            <a:picLocks noChangeAspect="1"/>
          </p:cNvPicPr>
          <p:nvPr/>
        </p:nvPicPr>
        <p:blipFill>
          <a:blip r:embed="rId4"/>
          <a:srcRect b="13508"/>
          <a:stretch>
            <a:fillRect/>
          </a:stretch>
        </p:blipFill>
        <p:spPr>
          <a:xfrm>
            <a:off x="571190" y="1048872"/>
            <a:ext cx="7772400" cy="3865204"/>
          </a:xfrm>
          <a:prstGeom prst="rect">
            <a:avLst/>
          </a:prstGeom>
          <a:effectLst>
            <a:outerShdw blurRad="50800" dist="38100" dir="5400000" algn="t" rotWithShape="0">
              <a:prstClr val="black">
                <a:alpha val="40000"/>
              </a:prstClr>
            </a:outerShdw>
          </a:effectLst>
        </p:spPr>
      </p:pic>
      <p:sp>
        <p:nvSpPr>
          <p:cNvPr id="4" name="page #">
            <a:extLst>
              <a:ext uri="{FF2B5EF4-FFF2-40B4-BE49-F238E27FC236}">
                <a16:creationId xmlns:a16="http://schemas.microsoft.com/office/drawing/2014/main" id="{01825A57-C421-CCAE-983A-EC330FBA6F03}"/>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32</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2908258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2232"/>
        </a:solidFill>
        <a:effectLst/>
      </p:bgPr>
    </p:bg>
    <p:spTree>
      <p:nvGrpSpPr>
        <p:cNvPr id="1" name="Shape 417">
          <a:extLst>
            <a:ext uri="{FF2B5EF4-FFF2-40B4-BE49-F238E27FC236}">
              <a16:creationId xmlns:a16="http://schemas.microsoft.com/office/drawing/2014/main" id="{A5B0A940-C786-F3B1-60F6-1238959F3BA1}"/>
            </a:ext>
          </a:extLst>
        </p:cNvPr>
        <p:cNvGrpSpPr/>
        <p:nvPr/>
      </p:nvGrpSpPr>
      <p:grpSpPr>
        <a:xfrm>
          <a:off x="0" y="0"/>
          <a:ext cx="0" cy="0"/>
          <a:chOff x="0" y="0"/>
          <a:chExt cx="0" cy="0"/>
        </a:xfrm>
      </p:grpSpPr>
      <p:grpSp>
        <p:nvGrpSpPr>
          <p:cNvPr id="5" name="training module">
            <a:extLst>
              <a:ext uri="{FF2B5EF4-FFF2-40B4-BE49-F238E27FC236}">
                <a16:creationId xmlns:a16="http://schemas.microsoft.com/office/drawing/2014/main" id="{5FFF2E3D-C309-6DE2-E6F5-AF7B56751E86}"/>
              </a:ext>
            </a:extLst>
          </p:cNvPr>
          <p:cNvGrpSpPr/>
          <p:nvPr/>
        </p:nvGrpSpPr>
        <p:grpSpPr>
          <a:xfrm>
            <a:off x="415600" y="272516"/>
            <a:ext cx="1685574" cy="299594"/>
            <a:chOff x="415600" y="272516"/>
            <a:chExt cx="1685574" cy="299594"/>
          </a:xfrm>
        </p:grpSpPr>
        <p:sp>
          <p:nvSpPr>
            <p:cNvPr id="13" name="container">
              <a:extLst>
                <a:ext uri="{FF2B5EF4-FFF2-40B4-BE49-F238E27FC236}">
                  <a16:creationId xmlns:a16="http://schemas.microsoft.com/office/drawing/2014/main" id="{776F71F8-D6F2-8A5B-36D2-0544CFD7F1C9}"/>
                </a:ext>
                <a:ext uri="{C183D7F6-B498-43B3-948B-1728B52AA6E4}">
                  <adec:decorative xmlns:adec="http://schemas.microsoft.com/office/drawing/2017/decorative" val="1"/>
                </a:ext>
              </a:extLst>
            </p:cNvPr>
            <p:cNvSpPr/>
            <p:nvPr/>
          </p:nvSpPr>
          <p:spPr>
            <a:xfrm>
              <a:off x="415601" y="272516"/>
              <a:ext cx="1685573" cy="299594"/>
            </a:xfrm>
            <a:prstGeom prst="rect">
              <a:avLst/>
            </a:prstGeom>
            <a:solidFill>
              <a:srgbClr val="2A2232">
                <a:alpha val="50000"/>
              </a:srgbClr>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a:extLst>
                <a:ext uri="{FF2B5EF4-FFF2-40B4-BE49-F238E27FC236}">
                  <a16:creationId xmlns:a16="http://schemas.microsoft.com/office/drawing/2014/main" id="{9B88E0F7-FD1C-0CDC-3B4D-9089191E344A}"/>
                </a:ext>
              </a:extLst>
            </p:cNvPr>
            <p:cNvSpPr txBox="1">
              <a:spLocks/>
            </p:cNvSpPr>
            <p:nvPr/>
          </p:nvSpPr>
          <p:spPr>
            <a:xfrm>
              <a:off x="415600" y="298667"/>
              <a:ext cx="1685574"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E4B2B1"/>
                  </a:solidFill>
                  <a:latin typeface="Space Grotesk" pitchFamily="2" charset="77"/>
                  <a:ea typeface="Space Grotesk SemiBold"/>
                  <a:cs typeface="Space Grotesk SemiBold"/>
                  <a:sym typeface="Space Grotesk SemiBold"/>
                </a:rPr>
                <a:t>Digital Accessibility</a:t>
              </a:r>
              <a:endParaRPr lang="en-US" sz="1100" dirty="0">
                <a:solidFill>
                  <a:srgbClr val="E4B2B1"/>
                </a:solidFill>
                <a:latin typeface="Space Grotesk" pitchFamily="2" charset="77"/>
                <a:ea typeface="Newsreader Light"/>
                <a:cs typeface="Newsreader Light"/>
                <a:sym typeface="Newsreader Light"/>
              </a:endParaRPr>
            </a:p>
          </p:txBody>
        </p:sp>
      </p:grpSp>
      <p:grpSp>
        <p:nvGrpSpPr>
          <p:cNvPr id="6" name="training level">
            <a:extLst>
              <a:ext uri="{FF2B5EF4-FFF2-40B4-BE49-F238E27FC236}">
                <a16:creationId xmlns:a16="http://schemas.microsoft.com/office/drawing/2014/main" id="{F1E82EAD-191C-2C50-F5A3-B9A8D029C8E3}"/>
              </a:ext>
            </a:extLst>
          </p:cNvPr>
          <p:cNvGrpSpPr/>
          <p:nvPr/>
        </p:nvGrpSpPr>
        <p:grpSpPr>
          <a:xfrm>
            <a:off x="2237068" y="272516"/>
            <a:ext cx="1172630" cy="299594"/>
            <a:chOff x="2237068" y="272516"/>
            <a:chExt cx="1172630" cy="299594"/>
          </a:xfrm>
        </p:grpSpPr>
        <p:sp>
          <p:nvSpPr>
            <p:cNvPr id="16" name="container">
              <a:extLst>
                <a:ext uri="{FF2B5EF4-FFF2-40B4-BE49-F238E27FC236}">
                  <a16:creationId xmlns:a16="http://schemas.microsoft.com/office/drawing/2014/main" id="{14EA39E4-3BAD-EA78-5994-19056AE5A731}"/>
                </a:ext>
                <a:ext uri="{C183D7F6-B498-43B3-948B-1728B52AA6E4}">
                  <adec:decorative xmlns:adec="http://schemas.microsoft.com/office/drawing/2017/decorative" val="1"/>
                </a:ext>
              </a:extLst>
            </p:cNvPr>
            <p:cNvSpPr/>
            <p:nvPr/>
          </p:nvSpPr>
          <p:spPr>
            <a:xfrm>
              <a:off x="2237070" y="272516"/>
              <a:ext cx="1172628" cy="299594"/>
            </a:xfrm>
            <a:prstGeom prst="rect">
              <a:avLst/>
            </a:prstGeom>
            <a:solidFill>
              <a:srgbClr val="E4B2B1"/>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8D8BAD2D-9358-281C-4E47-9EC63FA6EBE5}"/>
                </a:ext>
              </a:extLst>
            </p:cNvPr>
            <p:cNvSpPr txBox="1">
              <a:spLocks/>
            </p:cNvSpPr>
            <p:nvPr/>
          </p:nvSpPr>
          <p:spPr>
            <a:xfrm>
              <a:off x="2237068" y="298667"/>
              <a:ext cx="1172629"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2A2232"/>
                  </a:solidFill>
                  <a:latin typeface="Space Grotesk" pitchFamily="2" charset="77"/>
                  <a:ea typeface="Space Grotesk SemiBold"/>
                  <a:cs typeface="Space Grotesk SemiBold"/>
                  <a:sym typeface="Space Grotesk SemiBold"/>
                </a:rPr>
                <a:t>Foundations</a:t>
              </a:r>
              <a:endParaRPr lang="en-US" sz="1100" dirty="0">
                <a:solidFill>
                  <a:srgbClr val="2A2232"/>
                </a:solidFill>
                <a:latin typeface="Space Grotesk" pitchFamily="2" charset="77"/>
                <a:ea typeface="Newsreader Light"/>
                <a:cs typeface="Newsreader Light"/>
                <a:sym typeface="Newsreader Light"/>
              </a:endParaRPr>
            </a:p>
          </p:txBody>
        </p:sp>
      </p:grpSp>
      <p:sp>
        <p:nvSpPr>
          <p:cNvPr id="4" name="title">
            <a:extLst>
              <a:ext uri="{FF2B5EF4-FFF2-40B4-BE49-F238E27FC236}">
                <a16:creationId xmlns:a16="http://schemas.microsoft.com/office/drawing/2014/main" id="{2FE44ACE-7ED1-E609-BFCE-CB642BB75809}"/>
              </a:ext>
            </a:extLst>
          </p:cNvPr>
          <p:cNvSpPr txBox="1">
            <a:spLocks noGrp="1"/>
          </p:cNvSpPr>
          <p:nvPr>
            <p:ph type="title"/>
          </p:nvPr>
        </p:nvSpPr>
        <p:spPr>
          <a:xfrm>
            <a:off x="415600" y="2109450"/>
            <a:ext cx="7619863" cy="924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ts val="990"/>
              <a:defRPr/>
            </a:pPr>
            <a: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t>Questions</a:t>
            </a:r>
            <a:b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br>
            <a:r>
              <a:rPr lang="en-US" sz="4000" i="1" dirty="0">
                <a:solidFill>
                  <a:srgbClr val="FDFAF4"/>
                </a:solidFill>
                <a:latin typeface="Newsreader Light"/>
                <a:ea typeface="Space Grotesk SemiBold"/>
                <a:cs typeface="Space Grotesk SemiBold"/>
                <a:sym typeface="Newsreader Light"/>
              </a:rPr>
              <a:t>&amp; Answers</a:t>
            </a:r>
            <a:endParaRPr kumimoji="0" lang="en-US" sz="4000" b="0" i="1" u="none" strike="noStrike" kern="0" cap="none" spc="0" normalizeH="0" baseline="0" noProof="0" dirty="0">
              <a:ln>
                <a:noFill/>
              </a:ln>
              <a:solidFill>
                <a:srgbClr val="FDFAF4"/>
              </a:solidFill>
              <a:effectLst/>
              <a:uLnTx/>
              <a:uFillTx/>
              <a:latin typeface="Newsreader Light"/>
              <a:ea typeface="Newsreader Light"/>
              <a:cs typeface="Newsreader Light"/>
              <a:sym typeface="Newsreader Light"/>
            </a:endParaRPr>
          </a:p>
        </p:txBody>
      </p:sp>
      <p:cxnSp>
        <p:nvCxnSpPr>
          <p:cNvPr id="423" name="divider">
            <a:extLst>
              <a:ext uri="{FF2B5EF4-FFF2-40B4-BE49-F238E27FC236}">
                <a16:creationId xmlns:a16="http://schemas.microsoft.com/office/drawing/2014/main" id="{05AADA92-114B-1AAD-5B14-660051C7DDBD}"/>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E4B2B1"/>
            </a:solidFill>
            <a:prstDash val="solid"/>
            <a:round/>
            <a:headEnd type="none" w="med" len="med"/>
            <a:tailEnd type="none" w="med" len="med"/>
          </a:ln>
        </p:spPr>
      </p:cxnSp>
      <p:sp>
        <p:nvSpPr>
          <p:cNvPr id="2" name="page #">
            <a:extLst>
              <a:ext uri="{FF2B5EF4-FFF2-40B4-BE49-F238E27FC236}">
                <a16:creationId xmlns:a16="http://schemas.microsoft.com/office/drawing/2014/main" id="{8B11C252-159D-A00F-B255-603F961885F9}"/>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E4B2B1"/>
                </a:solidFill>
                <a:latin typeface="Space Grotesk" pitchFamily="2" charset="77"/>
                <a:ea typeface="DM Sans"/>
                <a:cs typeface="DM Sans"/>
                <a:sym typeface="DM Sans"/>
              </a:rPr>
              <a:t>33</a:t>
            </a:fld>
            <a:endParaRPr sz="800" dirty="0">
              <a:solidFill>
                <a:srgbClr val="E4B2B1"/>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618920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2232"/>
        </a:solidFill>
        <a:effectLst/>
      </p:bgPr>
    </p:bg>
    <p:spTree>
      <p:nvGrpSpPr>
        <p:cNvPr id="1" name="Shape 417">
          <a:extLst>
            <a:ext uri="{FF2B5EF4-FFF2-40B4-BE49-F238E27FC236}">
              <a16:creationId xmlns:a16="http://schemas.microsoft.com/office/drawing/2014/main" id="{FFE71C03-E0FB-058B-9D29-F3C20BAA331E}"/>
            </a:ext>
          </a:extLst>
        </p:cNvPr>
        <p:cNvGrpSpPr/>
        <p:nvPr/>
      </p:nvGrpSpPr>
      <p:grpSpPr>
        <a:xfrm>
          <a:off x="0" y="0"/>
          <a:ext cx="0" cy="0"/>
          <a:chOff x="0" y="0"/>
          <a:chExt cx="0" cy="0"/>
        </a:xfrm>
      </p:grpSpPr>
      <p:grpSp>
        <p:nvGrpSpPr>
          <p:cNvPr id="5" name="training module">
            <a:extLst>
              <a:ext uri="{FF2B5EF4-FFF2-40B4-BE49-F238E27FC236}">
                <a16:creationId xmlns:a16="http://schemas.microsoft.com/office/drawing/2014/main" id="{C79FCE0F-A35E-2AAF-57F4-7F274906D6D8}"/>
              </a:ext>
            </a:extLst>
          </p:cNvPr>
          <p:cNvGrpSpPr/>
          <p:nvPr/>
        </p:nvGrpSpPr>
        <p:grpSpPr>
          <a:xfrm>
            <a:off x="415600" y="272516"/>
            <a:ext cx="1685574" cy="299594"/>
            <a:chOff x="415600" y="272516"/>
            <a:chExt cx="1685574" cy="299594"/>
          </a:xfrm>
        </p:grpSpPr>
        <p:sp>
          <p:nvSpPr>
            <p:cNvPr id="13" name="container">
              <a:extLst>
                <a:ext uri="{FF2B5EF4-FFF2-40B4-BE49-F238E27FC236}">
                  <a16:creationId xmlns:a16="http://schemas.microsoft.com/office/drawing/2014/main" id="{DDFFC542-0458-81CE-3AF6-6CE9DD76E915}"/>
                </a:ext>
                <a:ext uri="{C183D7F6-B498-43B3-948B-1728B52AA6E4}">
                  <adec:decorative xmlns:adec="http://schemas.microsoft.com/office/drawing/2017/decorative" val="1"/>
                </a:ext>
              </a:extLst>
            </p:cNvPr>
            <p:cNvSpPr/>
            <p:nvPr/>
          </p:nvSpPr>
          <p:spPr>
            <a:xfrm>
              <a:off x="415601" y="272516"/>
              <a:ext cx="1685573" cy="299594"/>
            </a:xfrm>
            <a:prstGeom prst="rect">
              <a:avLst/>
            </a:prstGeom>
            <a:solidFill>
              <a:srgbClr val="2A2232">
                <a:alpha val="50000"/>
              </a:srgbClr>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a:extLst>
                <a:ext uri="{FF2B5EF4-FFF2-40B4-BE49-F238E27FC236}">
                  <a16:creationId xmlns:a16="http://schemas.microsoft.com/office/drawing/2014/main" id="{0857F9EC-732B-F389-0B18-DA13630D9976}"/>
                </a:ext>
              </a:extLst>
            </p:cNvPr>
            <p:cNvSpPr txBox="1">
              <a:spLocks/>
            </p:cNvSpPr>
            <p:nvPr/>
          </p:nvSpPr>
          <p:spPr>
            <a:xfrm>
              <a:off x="415600" y="298667"/>
              <a:ext cx="1685574"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E4B2B1"/>
                  </a:solidFill>
                  <a:latin typeface="Space Grotesk" pitchFamily="2" charset="77"/>
                  <a:ea typeface="Space Grotesk SemiBold"/>
                  <a:cs typeface="Space Grotesk SemiBold"/>
                  <a:sym typeface="Space Grotesk SemiBold"/>
                </a:rPr>
                <a:t>Digital Accessibility</a:t>
              </a:r>
              <a:endParaRPr lang="en-US" sz="1100" dirty="0">
                <a:solidFill>
                  <a:srgbClr val="E4B2B1"/>
                </a:solidFill>
                <a:latin typeface="Space Grotesk" pitchFamily="2" charset="77"/>
                <a:ea typeface="Newsreader Light"/>
                <a:cs typeface="Newsreader Light"/>
                <a:sym typeface="Newsreader Light"/>
              </a:endParaRPr>
            </a:p>
          </p:txBody>
        </p:sp>
      </p:grpSp>
      <p:grpSp>
        <p:nvGrpSpPr>
          <p:cNvPr id="6" name="training level">
            <a:extLst>
              <a:ext uri="{FF2B5EF4-FFF2-40B4-BE49-F238E27FC236}">
                <a16:creationId xmlns:a16="http://schemas.microsoft.com/office/drawing/2014/main" id="{90F11E63-BFA0-9D4F-2867-8546083FF400}"/>
              </a:ext>
            </a:extLst>
          </p:cNvPr>
          <p:cNvGrpSpPr/>
          <p:nvPr/>
        </p:nvGrpSpPr>
        <p:grpSpPr>
          <a:xfrm>
            <a:off x="2237068" y="272516"/>
            <a:ext cx="1172630" cy="299594"/>
            <a:chOff x="2237068" y="272516"/>
            <a:chExt cx="1172630" cy="299594"/>
          </a:xfrm>
        </p:grpSpPr>
        <p:sp>
          <p:nvSpPr>
            <p:cNvPr id="16" name="container">
              <a:extLst>
                <a:ext uri="{FF2B5EF4-FFF2-40B4-BE49-F238E27FC236}">
                  <a16:creationId xmlns:a16="http://schemas.microsoft.com/office/drawing/2014/main" id="{1CFC61D1-626A-45DF-B035-E4FFD5378547}"/>
                </a:ext>
                <a:ext uri="{C183D7F6-B498-43B3-948B-1728B52AA6E4}">
                  <adec:decorative xmlns:adec="http://schemas.microsoft.com/office/drawing/2017/decorative" val="1"/>
                </a:ext>
              </a:extLst>
            </p:cNvPr>
            <p:cNvSpPr/>
            <p:nvPr/>
          </p:nvSpPr>
          <p:spPr>
            <a:xfrm>
              <a:off x="2237070" y="272516"/>
              <a:ext cx="1172628" cy="299594"/>
            </a:xfrm>
            <a:prstGeom prst="rect">
              <a:avLst/>
            </a:prstGeom>
            <a:solidFill>
              <a:srgbClr val="E4B2B1"/>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F2E32ABD-D8FD-6ACC-7A5C-177D730DDC02}"/>
                </a:ext>
              </a:extLst>
            </p:cNvPr>
            <p:cNvSpPr txBox="1">
              <a:spLocks/>
            </p:cNvSpPr>
            <p:nvPr/>
          </p:nvSpPr>
          <p:spPr>
            <a:xfrm>
              <a:off x="2237068" y="298667"/>
              <a:ext cx="1172629"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2A2232"/>
                  </a:solidFill>
                  <a:latin typeface="Space Grotesk" pitchFamily="2" charset="77"/>
                  <a:ea typeface="Space Grotesk SemiBold"/>
                  <a:cs typeface="Space Grotesk SemiBold"/>
                  <a:sym typeface="Space Grotesk SemiBold"/>
                </a:rPr>
                <a:t>Foundations</a:t>
              </a:r>
              <a:endParaRPr lang="en-US" sz="1100" dirty="0">
                <a:solidFill>
                  <a:srgbClr val="2A2232"/>
                </a:solidFill>
                <a:latin typeface="Space Grotesk" pitchFamily="2" charset="77"/>
                <a:ea typeface="Newsreader Light"/>
                <a:cs typeface="Newsreader Light"/>
                <a:sym typeface="Newsreader Light"/>
              </a:endParaRPr>
            </a:p>
          </p:txBody>
        </p:sp>
      </p:grpSp>
      <p:sp>
        <p:nvSpPr>
          <p:cNvPr id="4" name="title">
            <a:extLst>
              <a:ext uri="{FF2B5EF4-FFF2-40B4-BE49-F238E27FC236}">
                <a16:creationId xmlns:a16="http://schemas.microsoft.com/office/drawing/2014/main" id="{B08D25E2-4439-A7BF-CE6D-BC413F45F907}"/>
              </a:ext>
            </a:extLst>
          </p:cNvPr>
          <p:cNvSpPr txBox="1">
            <a:spLocks noGrp="1"/>
          </p:cNvSpPr>
          <p:nvPr>
            <p:ph type="title"/>
          </p:nvPr>
        </p:nvSpPr>
        <p:spPr>
          <a:xfrm>
            <a:off x="415600" y="2109450"/>
            <a:ext cx="7619863" cy="924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ts val="990"/>
              <a:defRPr/>
            </a:pPr>
            <a: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t>Alt Text</a:t>
            </a:r>
            <a:b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br>
            <a:r>
              <a:rPr lang="en-US" sz="4000" i="1" dirty="0">
                <a:solidFill>
                  <a:srgbClr val="FDFAF4"/>
                </a:solidFill>
                <a:latin typeface="Newsreader Light"/>
                <a:ea typeface="Space Grotesk SemiBold"/>
                <a:cs typeface="Space Grotesk SemiBold"/>
                <a:sym typeface="Newsreader Light"/>
              </a:rPr>
              <a:t>I</a:t>
            </a:r>
            <a:r>
              <a:rPr kumimoji="0" lang="en-US" sz="4000" b="0" i="1" u="none" strike="noStrike" kern="0" cap="none" spc="0" normalizeH="0" baseline="0" noProof="0" dirty="0">
                <a:ln>
                  <a:noFill/>
                </a:ln>
                <a:solidFill>
                  <a:srgbClr val="FDFAF4"/>
                </a:solidFill>
                <a:effectLst/>
                <a:uLnTx/>
                <a:uFillTx/>
                <a:latin typeface="Newsreader Light"/>
                <a:ea typeface="Newsreader Light"/>
                <a:cs typeface="Newsreader Light"/>
                <a:sym typeface="Newsreader Light"/>
              </a:rPr>
              <a:t>n Practice</a:t>
            </a:r>
          </a:p>
        </p:txBody>
      </p:sp>
      <p:sp>
        <p:nvSpPr>
          <p:cNvPr id="9" name="body">
            <a:extLst>
              <a:ext uri="{FF2B5EF4-FFF2-40B4-BE49-F238E27FC236}">
                <a16:creationId xmlns:a16="http://schemas.microsoft.com/office/drawing/2014/main" id="{435C071F-2342-9D8E-B51D-B93BC1572CA2}"/>
              </a:ext>
            </a:extLst>
          </p:cNvPr>
          <p:cNvSpPr txBox="1">
            <a:spLocks/>
          </p:cNvSpPr>
          <p:nvPr/>
        </p:nvSpPr>
        <p:spPr>
          <a:xfrm>
            <a:off x="351303" y="4215165"/>
            <a:ext cx="8130735" cy="5441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4000"/>
              </a:lnSpc>
              <a:spcAft>
                <a:spcPts val="600"/>
              </a:spcAft>
              <a:buSzPts val="990"/>
              <a:defRPr/>
            </a:pPr>
            <a:r>
              <a:rPr lang="en-US" sz="1400" dirty="0">
                <a:solidFill>
                  <a:srgbClr val="E4B2B1"/>
                </a:solidFill>
                <a:latin typeface="Space Grotesk" pitchFamily="2" charset="77"/>
                <a:ea typeface="Newsreader Light"/>
                <a:cs typeface="Newsreader Light"/>
                <a:sym typeface="Newsreader Light"/>
              </a:rPr>
              <a:t>— Goal: Understand how to approach alt text </a:t>
            </a:r>
          </a:p>
        </p:txBody>
      </p:sp>
      <p:cxnSp>
        <p:nvCxnSpPr>
          <p:cNvPr id="423" name="divider">
            <a:extLst>
              <a:ext uri="{FF2B5EF4-FFF2-40B4-BE49-F238E27FC236}">
                <a16:creationId xmlns:a16="http://schemas.microsoft.com/office/drawing/2014/main" id="{6506481F-2829-9574-31EE-FA5D27E06BBB}"/>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E4B2B1"/>
            </a:solidFill>
            <a:prstDash val="solid"/>
            <a:round/>
            <a:headEnd type="none" w="med" len="med"/>
            <a:tailEnd type="none" w="med" len="med"/>
          </a:ln>
        </p:spPr>
      </p:cxnSp>
      <p:sp>
        <p:nvSpPr>
          <p:cNvPr id="2" name="page #">
            <a:extLst>
              <a:ext uri="{FF2B5EF4-FFF2-40B4-BE49-F238E27FC236}">
                <a16:creationId xmlns:a16="http://schemas.microsoft.com/office/drawing/2014/main" id="{44BDC878-F1E6-5EEA-0D02-594F6A3A4A2B}"/>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E4B2B1"/>
                </a:solidFill>
                <a:latin typeface="Space Grotesk" pitchFamily="2" charset="77"/>
                <a:ea typeface="DM Sans"/>
                <a:cs typeface="DM Sans"/>
                <a:sym typeface="DM Sans"/>
              </a:rPr>
              <a:t>34</a:t>
            </a:fld>
            <a:endParaRPr sz="800" dirty="0">
              <a:solidFill>
                <a:srgbClr val="E4B2B1"/>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2019632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CA4D0870-8C5F-646D-F586-495AB3EB4992}"/>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82F404CD-C20A-68D9-9C91-BAD55508FCD3}"/>
              </a:ext>
              <a:ext uri="{C183D7F6-B498-43B3-948B-1728B52AA6E4}">
                <adec:decorative xmlns:adec="http://schemas.microsoft.com/office/drawing/2017/decorative" val="1"/>
              </a:ext>
            </a:extLst>
          </p:cNvPr>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E75AD10E-5E2C-6D19-565B-74DAE4049CEC}"/>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What is Alt Text?</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1FD3D213-33CF-EE03-40A3-F93219421CC1}"/>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3" name="body copy">
            <a:extLst>
              <a:ext uri="{FF2B5EF4-FFF2-40B4-BE49-F238E27FC236}">
                <a16:creationId xmlns:a16="http://schemas.microsoft.com/office/drawing/2014/main" id="{4E9C495C-0E6C-41D4-3A6F-87A963AF4608}"/>
              </a:ext>
            </a:extLst>
          </p:cNvPr>
          <p:cNvSpPr txBox="1"/>
          <p:nvPr/>
        </p:nvSpPr>
        <p:spPr>
          <a:xfrm>
            <a:off x="414795" y="1156688"/>
            <a:ext cx="4389218" cy="3270327"/>
          </a:xfrm>
          <a:prstGeom prst="rect">
            <a:avLst/>
          </a:prstGeom>
          <a:noFill/>
          <a:ln>
            <a:noFill/>
          </a:ln>
        </p:spPr>
        <p:txBody>
          <a:bodyPr spcFirstLastPara="1" wrap="square" lIns="91425" tIns="91425" rIns="91425" bIns="91425" anchor="t" anchorCtr="0">
            <a:noAutofit/>
          </a:bodyPr>
          <a:lstStyle/>
          <a:p>
            <a:pPr marL="12700">
              <a:lnSpc>
                <a:spcPct val="115000"/>
              </a:lnSpc>
              <a:spcAft>
                <a:spcPts val="1000"/>
              </a:spcAft>
              <a:buClr>
                <a:srgbClr val="3B3244"/>
              </a:buClr>
              <a:buSzPts val="1600"/>
            </a:pPr>
            <a:r>
              <a:rPr lang="en-US" sz="1600" dirty="0">
                <a:solidFill>
                  <a:srgbClr val="3B3244"/>
                </a:solidFill>
                <a:latin typeface="Space Grotesk" pitchFamily="2" charset="77"/>
              </a:rPr>
              <a:t>Alt text is a concise, informative description of visual content that makes images accessible to more people, including screen reader users, people with cognitive disabilities, and people with limited internet bandwidth.</a:t>
            </a:r>
          </a:p>
          <a:p>
            <a:pPr marL="127000">
              <a:lnSpc>
                <a:spcPct val="115000"/>
              </a:lnSpc>
              <a:spcAft>
                <a:spcPts val="1000"/>
              </a:spcAft>
              <a:buClr>
                <a:srgbClr val="3B3244"/>
              </a:buClr>
              <a:buSzPts val="1600"/>
            </a:pPr>
            <a:endParaRPr lang="en-US" sz="1600" dirty="0">
              <a:solidFill>
                <a:srgbClr val="3B3244"/>
              </a:solidFill>
              <a:latin typeface="Space Grotesk" pitchFamily="2" charset="77"/>
              <a:ea typeface="Space Grotesk Medium"/>
              <a:cs typeface="Space Grotesk Medium"/>
              <a:sym typeface="Space Grotesk Medium"/>
            </a:endParaRPr>
          </a:p>
          <a:p>
            <a:pPr marL="127000">
              <a:lnSpc>
                <a:spcPct val="115000"/>
              </a:lnSpc>
              <a:spcAft>
                <a:spcPts val="1000"/>
              </a:spcAft>
              <a:buClr>
                <a:srgbClr val="3B3244"/>
              </a:buClr>
              <a:buSzPts val="1600"/>
            </a:pPr>
            <a:endParaRPr lang="en-US" sz="1600" dirty="0">
              <a:solidFill>
                <a:srgbClr val="3B3244"/>
              </a:solidFill>
              <a:latin typeface="Space Grotesk" pitchFamily="2" charset="77"/>
              <a:ea typeface="Space Grotesk Medium"/>
              <a:cs typeface="Space Grotesk Medium"/>
              <a:sym typeface="Space Grotesk Medium"/>
            </a:endParaRPr>
          </a:p>
          <a:p>
            <a:r>
              <a:rPr lang="en-US" b="1" dirty="0">
                <a:solidFill>
                  <a:srgbClr val="3B3244"/>
                </a:solidFill>
                <a:latin typeface="Space Grotesk SemiBold" pitchFamily="2" charset="77"/>
              </a:rPr>
              <a:t>Resource:</a:t>
            </a:r>
            <a:r>
              <a:rPr lang="en-US" dirty="0">
                <a:solidFill>
                  <a:srgbClr val="3B3244"/>
                </a:solidFill>
                <a:latin typeface="Space Grotesk Medium" pitchFamily="2" charset="77"/>
              </a:rPr>
              <a:t> </a:t>
            </a:r>
            <a:br>
              <a:rPr lang="en-US" dirty="0">
                <a:solidFill>
                  <a:srgbClr val="3B3244"/>
                </a:solidFill>
                <a:latin typeface="Space Grotesk" pitchFamily="2" charset="77"/>
              </a:rPr>
            </a:br>
            <a:r>
              <a:rPr lang="en-US" u="sng" dirty="0">
                <a:solidFill>
                  <a:srgbClr val="3B3244"/>
                </a:solidFill>
                <a:latin typeface="Space Grotesk" pitchFamily="2" charset="77"/>
                <a:hlinkClick r:id="rId4">
                  <a:extLst>
                    <a:ext uri="{A12FA001-AC4F-418D-AE19-62706E023703}">
                      <ahyp:hlinkClr xmlns:ahyp="http://schemas.microsoft.com/office/drawing/2018/hyperlinkcolor" val="tx"/>
                    </a:ext>
                  </a:extLst>
                </a:hlinkClick>
              </a:rPr>
              <a:t>How to write an image description by Alex Chen</a:t>
            </a:r>
            <a:endParaRPr lang="en-US" dirty="0">
              <a:solidFill>
                <a:srgbClr val="3B3244"/>
              </a:solidFill>
              <a:latin typeface="Space Grotesk" pitchFamily="2" charset="77"/>
            </a:endParaRPr>
          </a:p>
          <a:p>
            <a:br>
              <a:rPr lang="en-US" sz="1600" dirty="0"/>
            </a:br>
            <a:endParaRPr lang="en-US" sz="1600" dirty="0">
              <a:solidFill>
                <a:srgbClr val="3B3244"/>
              </a:solidFill>
              <a:latin typeface="Space Grotesk" pitchFamily="2" charset="77"/>
              <a:ea typeface="Space Grotesk Medium"/>
              <a:cs typeface="Space Grotesk Medium"/>
              <a:sym typeface="Space Grotesk Medium"/>
            </a:endParaRPr>
          </a:p>
        </p:txBody>
      </p:sp>
      <p:sp>
        <p:nvSpPr>
          <p:cNvPr id="4" name="callout">
            <a:extLst>
              <a:ext uri="{FF2B5EF4-FFF2-40B4-BE49-F238E27FC236}">
                <a16:creationId xmlns:a16="http://schemas.microsoft.com/office/drawing/2014/main" id="{D084C8D6-3567-74A7-B408-8F9047056BA3}"/>
              </a:ext>
              <a:ext uri="{C183D7F6-B498-43B3-948B-1728B52AA6E4}">
                <adec:decorative xmlns:adec="http://schemas.microsoft.com/office/drawing/2017/decorative" val="1"/>
              </a:ext>
            </a:extLst>
          </p:cNvPr>
          <p:cNvSpPr txBox="1"/>
          <p:nvPr/>
        </p:nvSpPr>
        <p:spPr>
          <a:xfrm>
            <a:off x="5037221" y="1156688"/>
            <a:ext cx="3509114" cy="3505531"/>
          </a:xfrm>
          <a:prstGeom prst="rect">
            <a:avLst/>
          </a:prstGeom>
          <a:solidFill>
            <a:srgbClr val="C27BA0">
              <a:alpha val="35861"/>
            </a:srgbClr>
          </a:solidFill>
          <a:ln>
            <a:noFill/>
          </a:ln>
        </p:spPr>
        <p:txBody>
          <a:bodyPr spcFirstLastPara="1" wrap="square" lIns="91425" tIns="91425" rIns="91425" bIns="91425" anchor="t" anchorCtr="0">
            <a:noAutofit/>
          </a:bodyPr>
          <a:lstStyle/>
          <a:p>
            <a:pPr marL="66675" lvl="0" indent="11113">
              <a:lnSpc>
                <a:spcPct val="115000"/>
              </a:lnSpc>
              <a:spcBef>
                <a:spcPts val="600"/>
              </a:spcBef>
              <a:spcAft>
                <a:spcPts val="1600"/>
              </a:spcAft>
            </a:pPr>
            <a:r>
              <a:rPr lang="en-US" sz="1600" b="1" dirty="0">
                <a:solidFill>
                  <a:srgbClr val="2A2232"/>
                </a:solidFill>
                <a:latin typeface="Space Grotesk SemiBold" pitchFamily="2" charset="77"/>
                <a:ea typeface="Space Grotesk SemiBold"/>
                <a:cs typeface="Space Grotesk SemiBold"/>
                <a:sym typeface="Space Grotesk SemiBold"/>
              </a:rPr>
              <a:t>Alt Text </a:t>
            </a:r>
            <a:br>
              <a:rPr lang="en-US" sz="1600" b="1" dirty="0">
                <a:solidFill>
                  <a:srgbClr val="2A2232"/>
                </a:solidFill>
                <a:latin typeface="Space Grotesk SemiBold" pitchFamily="2" charset="77"/>
                <a:ea typeface="Space Grotesk SemiBold"/>
                <a:cs typeface="Space Grotesk SemiBold"/>
                <a:sym typeface="Space Grotesk SemiBold"/>
              </a:rPr>
            </a:br>
            <a:r>
              <a:rPr lang="en-US" sz="1600" dirty="0">
                <a:solidFill>
                  <a:srgbClr val="2A2232"/>
                </a:solidFill>
                <a:latin typeface="Space Grotesk" pitchFamily="2" charset="77"/>
                <a:ea typeface="Space Grotesk SemiBold"/>
                <a:cs typeface="Space Grotesk SemiBold"/>
                <a:sym typeface="Space Grotesk SemiBold"/>
              </a:rPr>
              <a:t>= Short Text Alternative</a:t>
            </a:r>
          </a:p>
          <a:p>
            <a:pPr marL="285750" indent="-165100">
              <a:lnSpc>
                <a:spcPct val="114000"/>
              </a:lnSpc>
              <a:spcAft>
                <a:spcPts val="1000"/>
              </a:spcAft>
              <a:buFont typeface="Arial" panose="020B0604020202020204" pitchFamily="34" charset="0"/>
              <a:buChar char="•"/>
            </a:pPr>
            <a:r>
              <a:rPr lang="en-US" b="1" dirty="0">
                <a:solidFill>
                  <a:srgbClr val="3B3244"/>
                </a:solidFill>
                <a:latin typeface="Space Grotesk" pitchFamily="2" charset="77"/>
              </a:rPr>
              <a:t>Use for:</a:t>
            </a:r>
            <a:r>
              <a:rPr lang="en-US" dirty="0">
                <a:solidFill>
                  <a:srgbClr val="3B3244"/>
                </a:solidFill>
                <a:latin typeface="Space Grotesk" pitchFamily="2" charset="77"/>
              </a:rPr>
              <a:t> Simple, informative images</a:t>
            </a:r>
          </a:p>
          <a:p>
            <a:pPr marL="285750" indent="-165100">
              <a:lnSpc>
                <a:spcPct val="114000"/>
              </a:lnSpc>
              <a:spcAft>
                <a:spcPts val="1000"/>
              </a:spcAft>
              <a:buFont typeface="Arial" panose="020B0604020202020204" pitchFamily="34" charset="0"/>
              <a:buChar char="•"/>
            </a:pPr>
            <a:r>
              <a:rPr lang="en-US" b="1" dirty="0">
                <a:solidFill>
                  <a:srgbClr val="3B3244"/>
                </a:solidFill>
                <a:latin typeface="Space Grotesk" pitchFamily="2" charset="77"/>
              </a:rPr>
              <a:t>Length:</a:t>
            </a:r>
            <a:r>
              <a:rPr lang="en-US" dirty="0">
                <a:solidFill>
                  <a:srgbClr val="3B3244"/>
                </a:solidFill>
                <a:latin typeface="Space Grotesk" pitchFamily="2" charset="77"/>
              </a:rPr>
              <a:t> Brief (typically 150 characters or less)</a:t>
            </a:r>
          </a:p>
          <a:p>
            <a:pPr marL="285750" indent="-165100">
              <a:lnSpc>
                <a:spcPct val="114000"/>
              </a:lnSpc>
              <a:spcAft>
                <a:spcPts val="1000"/>
              </a:spcAft>
              <a:buFont typeface="Arial" panose="020B0604020202020204" pitchFamily="34" charset="0"/>
              <a:buChar char="•"/>
            </a:pPr>
            <a:r>
              <a:rPr lang="en-US" b="1" dirty="0">
                <a:solidFill>
                  <a:srgbClr val="3B3244"/>
                </a:solidFill>
                <a:latin typeface="Space Grotesk" pitchFamily="2" charset="77"/>
              </a:rPr>
              <a:t>Purpose:</a:t>
            </a:r>
            <a:r>
              <a:rPr lang="en-US" dirty="0">
                <a:solidFill>
                  <a:srgbClr val="3B3244"/>
                </a:solidFill>
                <a:latin typeface="Space Grotesk" pitchFamily="2" charset="77"/>
              </a:rPr>
              <a:t> Conveys the same information and serves the same purpose as the image</a:t>
            </a:r>
          </a:p>
          <a:p>
            <a:pPr marL="285750" indent="-165100">
              <a:lnSpc>
                <a:spcPct val="114000"/>
              </a:lnSpc>
              <a:spcAft>
                <a:spcPts val="1000"/>
              </a:spcAft>
              <a:buFont typeface="Arial" panose="020B0604020202020204" pitchFamily="34" charset="0"/>
              <a:buChar char="•"/>
            </a:pPr>
            <a:r>
              <a:rPr lang="en-US" b="1" dirty="0">
                <a:solidFill>
                  <a:srgbClr val="3B3244"/>
                </a:solidFill>
                <a:latin typeface="Space Grotesk" pitchFamily="2" charset="77"/>
              </a:rPr>
              <a:t>Examples:</a:t>
            </a:r>
            <a:r>
              <a:rPr lang="en-US" dirty="0">
                <a:solidFill>
                  <a:srgbClr val="3B3244"/>
                </a:solidFill>
                <a:latin typeface="Space Grotesk" pitchFamily="2" charset="77"/>
              </a:rPr>
              <a:t> A photo of a person, a simple icon, a product image</a:t>
            </a:r>
          </a:p>
          <a:p>
            <a:pPr marL="233363" lvl="0" indent="-155575">
              <a:lnSpc>
                <a:spcPct val="115000"/>
              </a:lnSpc>
              <a:spcAft>
                <a:spcPts val="1000"/>
              </a:spcAft>
              <a:buClr>
                <a:srgbClr val="3B3244"/>
              </a:buClr>
              <a:buSzPts val="1600"/>
              <a:buFont typeface="Arial" panose="020B0604020202020204" pitchFamily="34" charset="0"/>
              <a:buChar char="•"/>
            </a:pPr>
            <a:endParaRPr lang="en-US" dirty="0">
              <a:solidFill>
                <a:srgbClr val="2A2232"/>
              </a:solidFill>
              <a:latin typeface="Space Grotesk" pitchFamily="2" charset="77"/>
              <a:ea typeface="Space Grotesk Medium"/>
              <a:cs typeface="Space Grotesk Medium"/>
              <a:sym typeface="Space Grotesk Medium"/>
            </a:endParaRPr>
          </a:p>
        </p:txBody>
      </p:sp>
      <p:cxnSp>
        <p:nvCxnSpPr>
          <p:cNvPr id="12" name="divider">
            <a:extLst>
              <a:ext uri="{FF2B5EF4-FFF2-40B4-BE49-F238E27FC236}">
                <a16:creationId xmlns:a16="http://schemas.microsoft.com/office/drawing/2014/main" id="{BC18DEF9-EEAC-900B-BF76-0DD24C306CA2}"/>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5" name="page #">
            <a:extLst>
              <a:ext uri="{FF2B5EF4-FFF2-40B4-BE49-F238E27FC236}">
                <a16:creationId xmlns:a16="http://schemas.microsoft.com/office/drawing/2014/main" id="{000D695B-8FE2-FFD1-F149-7353E55D7528}"/>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35</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3152020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3B647AD5-A40B-438D-CD41-D3ACF65FDF13}"/>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59279DCC-8803-9A22-F82B-15688A1EC365}"/>
              </a:ext>
              <a:ext uri="{C183D7F6-B498-43B3-948B-1728B52AA6E4}">
                <adec:decorative xmlns:adec="http://schemas.microsoft.com/office/drawing/2017/decorative" val="1"/>
              </a:ext>
            </a:extLst>
          </p:cNvPr>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5D49EB73-3C64-7ADD-EB65-DE0BCCEDB1E7}"/>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What is an Image Description?</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263F9226-D6E5-3775-CD06-D781BDC5D7A8}"/>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3" name="body copy">
            <a:extLst>
              <a:ext uri="{FF2B5EF4-FFF2-40B4-BE49-F238E27FC236}">
                <a16:creationId xmlns:a16="http://schemas.microsoft.com/office/drawing/2014/main" id="{BABA7042-4084-4310-1997-DA643D812EA1}"/>
              </a:ext>
            </a:extLst>
          </p:cNvPr>
          <p:cNvSpPr txBox="1"/>
          <p:nvPr/>
        </p:nvSpPr>
        <p:spPr>
          <a:xfrm>
            <a:off x="414795" y="1156688"/>
            <a:ext cx="4307330" cy="3270327"/>
          </a:xfrm>
          <a:prstGeom prst="rect">
            <a:avLst/>
          </a:prstGeom>
          <a:noFill/>
          <a:ln>
            <a:noFill/>
          </a:ln>
        </p:spPr>
        <p:txBody>
          <a:bodyPr spcFirstLastPara="1" wrap="square" lIns="91425" tIns="91425" rIns="91425" bIns="91425" anchor="t" anchorCtr="0">
            <a:noAutofit/>
          </a:bodyPr>
          <a:lstStyle/>
          <a:p>
            <a:pPr>
              <a:lnSpc>
                <a:spcPct val="114000"/>
              </a:lnSpc>
            </a:pPr>
            <a:r>
              <a:rPr lang="en-US" sz="1600" dirty="0">
                <a:solidFill>
                  <a:srgbClr val="3B3244"/>
                </a:solidFill>
                <a:latin typeface="Space Grotesk" pitchFamily="2" charset="77"/>
              </a:rPr>
              <a:t>A written caption that describes the essential information in an image. </a:t>
            </a:r>
          </a:p>
          <a:p>
            <a:pPr>
              <a:lnSpc>
                <a:spcPct val="114000"/>
              </a:lnSpc>
            </a:pPr>
            <a:r>
              <a:rPr lang="en-US" sz="1600" dirty="0">
                <a:solidFill>
                  <a:srgbClr val="3B3244"/>
                </a:solidFill>
                <a:latin typeface="Space Grotesk" pitchFamily="2" charset="77"/>
              </a:rPr>
              <a:t>Image descriptions can be applied to any visual content—photos, graphics, gifs, and video. </a:t>
            </a:r>
            <a:endParaRPr lang="en-US" sz="1600" dirty="0">
              <a:solidFill>
                <a:srgbClr val="3B3244"/>
              </a:solidFill>
              <a:latin typeface="Space Grotesk" pitchFamily="2" charset="77"/>
              <a:ea typeface="Space Grotesk Medium"/>
              <a:cs typeface="Space Grotesk Medium"/>
              <a:sym typeface="Space Grotesk Medium"/>
            </a:endParaRPr>
          </a:p>
          <a:p>
            <a:pPr marL="127000">
              <a:lnSpc>
                <a:spcPct val="115000"/>
              </a:lnSpc>
              <a:spcAft>
                <a:spcPts val="1000"/>
              </a:spcAft>
              <a:buClr>
                <a:srgbClr val="3B3244"/>
              </a:buClr>
              <a:buSzPts val="1600"/>
            </a:pPr>
            <a:endParaRPr lang="en-US" sz="1600" dirty="0">
              <a:solidFill>
                <a:srgbClr val="3B3244"/>
              </a:solidFill>
              <a:latin typeface="Space Grotesk" pitchFamily="2" charset="77"/>
              <a:ea typeface="Space Grotesk Medium"/>
              <a:cs typeface="Space Grotesk Medium"/>
              <a:sym typeface="Space Grotesk Medium"/>
            </a:endParaRPr>
          </a:p>
          <a:p>
            <a:pPr marL="127000">
              <a:lnSpc>
                <a:spcPct val="115000"/>
              </a:lnSpc>
              <a:spcAft>
                <a:spcPts val="1000"/>
              </a:spcAft>
              <a:buClr>
                <a:srgbClr val="3B3244"/>
              </a:buClr>
              <a:buSzPts val="1600"/>
            </a:pPr>
            <a:endParaRPr lang="en-US" sz="1600" dirty="0">
              <a:solidFill>
                <a:srgbClr val="3B3244"/>
              </a:solidFill>
              <a:latin typeface="Space Grotesk" pitchFamily="2" charset="77"/>
              <a:ea typeface="Space Grotesk Medium"/>
              <a:cs typeface="Space Grotesk Medium"/>
              <a:sym typeface="Space Grotesk Medium"/>
            </a:endParaRPr>
          </a:p>
          <a:p>
            <a:pPr marL="127000">
              <a:lnSpc>
                <a:spcPct val="115000"/>
              </a:lnSpc>
              <a:spcAft>
                <a:spcPts val="1000"/>
              </a:spcAft>
              <a:buClr>
                <a:srgbClr val="3B3244"/>
              </a:buClr>
              <a:buSzPts val="1600"/>
            </a:pPr>
            <a:endParaRPr lang="en-US" sz="1600" dirty="0">
              <a:solidFill>
                <a:srgbClr val="3B3244"/>
              </a:solidFill>
              <a:latin typeface="Space Grotesk" pitchFamily="2" charset="77"/>
              <a:ea typeface="Space Grotesk Medium"/>
              <a:cs typeface="Space Grotesk Medium"/>
              <a:sym typeface="Space Grotesk Medium"/>
            </a:endParaRPr>
          </a:p>
          <a:p>
            <a:r>
              <a:rPr lang="en-US" b="1" dirty="0">
                <a:solidFill>
                  <a:srgbClr val="3B3244"/>
                </a:solidFill>
                <a:latin typeface="Space Grotesk SemiBold" pitchFamily="2" charset="77"/>
              </a:rPr>
              <a:t>Resource:</a:t>
            </a:r>
            <a:r>
              <a:rPr lang="en-US" dirty="0">
                <a:solidFill>
                  <a:srgbClr val="3B3244"/>
                </a:solidFill>
                <a:latin typeface="Space Grotesk Medium" pitchFamily="2" charset="77"/>
              </a:rPr>
              <a:t> </a:t>
            </a:r>
            <a:br>
              <a:rPr lang="en-US" dirty="0">
                <a:solidFill>
                  <a:srgbClr val="3B3244"/>
                </a:solidFill>
                <a:latin typeface="Space Grotesk" pitchFamily="2" charset="77"/>
              </a:rPr>
            </a:br>
            <a:r>
              <a:rPr lang="en-US" u="sng" dirty="0">
                <a:solidFill>
                  <a:srgbClr val="3B3244"/>
                </a:solidFill>
                <a:latin typeface="Space Grotesk" pitchFamily="2" charset="77"/>
                <a:hlinkClick r:id="rId4">
                  <a:extLst>
                    <a:ext uri="{A12FA001-AC4F-418D-AE19-62706E023703}">
                      <ahyp:hlinkClr xmlns:ahyp="http://schemas.microsoft.com/office/drawing/2018/hyperlinkcolor" val="tx"/>
                    </a:ext>
                  </a:extLst>
                </a:hlinkClick>
              </a:rPr>
              <a:t>How to write an image description by Alex Chen</a:t>
            </a:r>
            <a:endParaRPr lang="en-US" dirty="0">
              <a:solidFill>
                <a:srgbClr val="3B3244"/>
              </a:solidFill>
              <a:latin typeface="Space Grotesk" pitchFamily="2" charset="77"/>
            </a:endParaRPr>
          </a:p>
          <a:p>
            <a:br>
              <a:rPr lang="en-US" sz="1600" dirty="0"/>
            </a:br>
            <a:endParaRPr lang="en-US" sz="1600" dirty="0">
              <a:solidFill>
                <a:srgbClr val="3B3244"/>
              </a:solidFill>
              <a:latin typeface="Space Grotesk" pitchFamily="2" charset="77"/>
              <a:ea typeface="Space Grotesk Medium"/>
              <a:cs typeface="Space Grotesk Medium"/>
              <a:sym typeface="Space Grotesk Medium"/>
            </a:endParaRPr>
          </a:p>
        </p:txBody>
      </p:sp>
      <p:sp>
        <p:nvSpPr>
          <p:cNvPr id="4" name="callout">
            <a:extLst>
              <a:ext uri="{FF2B5EF4-FFF2-40B4-BE49-F238E27FC236}">
                <a16:creationId xmlns:a16="http://schemas.microsoft.com/office/drawing/2014/main" id="{CC4ACBAB-05CE-E86E-C53F-03DDB4ADC184}"/>
              </a:ext>
              <a:ext uri="{C183D7F6-B498-43B3-948B-1728B52AA6E4}">
                <adec:decorative xmlns:adec="http://schemas.microsoft.com/office/drawing/2017/decorative" val="1"/>
              </a:ext>
            </a:extLst>
          </p:cNvPr>
          <p:cNvSpPr txBox="1"/>
          <p:nvPr/>
        </p:nvSpPr>
        <p:spPr>
          <a:xfrm>
            <a:off x="5037221" y="1156688"/>
            <a:ext cx="3509114" cy="3415307"/>
          </a:xfrm>
          <a:prstGeom prst="rect">
            <a:avLst/>
          </a:prstGeom>
          <a:solidFill>
            <a:srgbClr val="E69D00">
              <a:alpha val="35861"/>
            </a:srgbClr>
          </a:solidFill>
          <a:ln>
            <a:noFill/>
          </a:ln>
        </p:spPr>
        <p:txBody>
          <a:bodyPr spcFirstLastPara="1" wrap="square" lIns="91425" tIns="91425" rIns="91425" bIns="91425" anchor="t" anchorCtr="0">
            <a:noAutofit/>
          </a:bodyPr>
          <a:lstStyle/>
          <a:p>
            <a:pPr marL="66675" lvl="0" indent="11113">
              <a:lnSpc>
                <a:spcPct val="115000"/>
              </a:lnSpc>
              <a:spcBef>
                <a:spcPts val="600"/>
              </a:spcBef>
              <a:spcAft>
                <a:spcPts val="1600"/>
              </a:spcAft>
            </a:pPr>
            <a:r>
              <a:rPr lang="en-US" sz="1600" b="1" dirty="0">
                <a:solidFill>
                  <a:srgbClr val="2A2232"/>
                </a:solidFill>
                <a:latin typeface="Space Grotesk SemiBold" pitchFamily="2" charset="77"/>
                <a:ea typeface="Space Grotesk SemiBold"/>
                <a:cs typeface="Space Grotesk SemiBold"/>
                <a:sym typeface="Space Grotesk SemiBold"/>
              </a:rPr>
              <a:t>Image Description</a:t>
            </a:r>
            <a:br>
              <a:rPr lang="en-US" sz="1600" b="1" dirty="0">
                <a:solidFill>
                  <a:srgbClr val="2A2232"/>
                </a:solidFill>
                <a:latin typeface="Space Grotesk SemiBold" pitchFamily="2" charset="77"/>
                <a:ea typeface="Space Grotesk SemiBold"/>
                <a:cs typeface="Space Grotesk SemiBold"/>
                <a:sym typeface="Space Grotesk SemiBold"/>
              </a:rPr>
            </a:br>
            <a:r>
              <a:rPr lang="en-US" sz="1600" dirty="0">
                <a:solidFill>
                  <a:srgbClr val="2A2232"/>
                </a:solidFill>
                <a:latin typeface="Space Grotesk" pitchFamily="2" charset="77"/>
                <a:ea typeface="Space Grotesk SemiBold"/>
                <a:cs typeface="Space Grotesk SemiBold"/>
                <a:sym typeface="Space Grotesk SemiBold"/>
              </a:rPr>
              <a:t>= Extended/Longer Description</a:t>
            </a:r>
          </a:p>
          <a:p>
            <a:pPr marL="285750" indent="-165100">
              <a:lnSpc>
                <a:spcPct val="114000"/>
              </a:lnSpc>
              <a:spcAft>
                <a:spcPts val="1000"/>
              </a:spcAft>
              <a:buFont typeface="Arial" panose="020B0604020202020204" pitchFamily="34" charset="0"/>
              <a:buChar char="•"/>
            </a:pPr>
            <a:r>
              <a:rPr lang="en-US" b="1" dirty="0">
                <a:solidFill>
                  <a:srgbClr val="3B3244"/>
                </a:solidFill>
                <a:latin typeface="Space Grotesk" pitchFamily="2" charset="77"/>
              </a:rPr>
              <a:t>Use for:</a:t>
            </a:r>
            <a:r>
              <a:rPr lang="en-US" dirty="0">
                <a:solidFill>
                  <a:srgbClr val="3B3244"/>
                </a:solidFill>
                <a:latin typeface="Space Grotesk" pitchFamily="2" charset="77"/>
              </a:rPr>
              <a:t> Complex images that </a:t>
            </a:r>
            <a:br>
              <a:rPr lang="en-US" dirty="0">
                <a:solidFill>
                  <a:srgbClr val="3B3244"/>
                </a:solidFill>
                <a:latin typeface="Space Grotesk" pitchFamily="2" charset="77"/>
              </a:rPr>
            </a:br>
            <a:r>
              <a:rPr lang="en-US" dirty="0">
                <a:solidFill>
                  <a:srgbClr val="3B3244"/>
                </a:solidFill>
                <a:latin typeface="Space Grotesk" pitchFamily="2" charset="77"/>
              </a:rPr>
              <a:t>can’t be fully described briefly</a:t>
            </a:r>
          </a:p>
          <a:p>
            <a:pPr marL="285750" indent="-165100">
              <a:lnSpc>
                <a:spcPct val="114000"/>
              </a:lnSpc>
              <a:spcAft>
                <a:spcPts val="1000"/>
              </a:spcAft>
              <a:buFont typeface="Arial" panose="020B0604020202020204" pitchFamily="34" charset="0"/>
              <a:buChar char="•"/>
            </a:pPr>
            <a:r>
              <a:rPr lang="en-US" b="1" dirty="0">
                <a:solidFill>
                  <a:srgbClr val="3B3244"/>
                </a:solidFill>
                <a:latin typeface="Space Grotesk" pitchFamily="2" charset="77"/>
              </a:rPr>
              <a:t>Length:</a:t>
            </a:r>
            <a:r>
              <a:rPr lang="en-US" dirty="0">
                <a:solidFill>
                  <a:srgbClr val="3B3244"/>
                </a:solidFill>
                <a:latin typeface="Space Grotesk" pitchFamily="2" charset="77"/>
              </a:rPr>
              <a:t> As long as needed to reasonably convey information</a:t>
            </a:r>
          </a:p>
          <a:p>
            <a:pPr marL="285750" indent="-165100">
              <a:lnSpc>
                <a:spcPct val="114000"/>
              </a:lnSpc>
              <a:spcAft>
                <a:spcPts val="1000"/>
              </a:spcAft>
              <a:buFont typeface="Arial" panose="020B0604020202020204" pitchFamily="34" charset="0"/>
              <a:buChar char="•"/>
            </a:pPr>
            <a:r>
              <a:rPr lang="en-US" b="1" dirty="0">
                <a:solidFill>
                  <a:srgbClr val="3B3244"/>
                </a:solidFill>
                <a:latin typeface="Space Grotesk" pitchFamily="2" charset="77"/>
              </a:rPr>
              <a:t>Purpose/Examples:</a:t>
            </a:r>
            <a:r>
              <a:rPr lang="en-US" dirty="0">
                <a:solidFill>
                  <a:srgbClr val="3B3244"/>
                </a:solidFill>
                <a:latin typeface="Space Grotesk" pitchFamily="2" charset="77"/>
              </a:rPr>
              <a:t> Provides detailed info for images like charts, graphs, infographics, diagrams, and data visualizations</a:t>
            </a:r>
          </a:p>
        </p:txBody>
      </p:sp>
      <p:cxnSp>
        <p:nvCxnSpPr>
          <p:cNvPr id="12" name="divider">
            <a:extLst>
              <a:ext uri="{FF2B5EF4-FFF2-40B4-BE49-F238E27FC236}">
                <a16:creationId xmlns:a16="http://schemas.microsoft.com/office/drawing/2014/main" id="{8B139F7B-950F-5D2D-6CBE-B9CD4AC3B864}"/>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5" name="page #">
            <a:extLst>
              <a:ext uri="{FF2B5EF4-FFF2-40B4-BE49-F238E27FC236}">
                <a16:creationId xmlns:a16="http://schemas.microsoft.com/office/drawing/2014/main" id="{339AB076-AEFB-B41C-55B5-0574A0FCF308}"/>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36</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4151469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085076A4-AD77-5D8E-B43B-703AB21DBD91}"/>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5ADE852B-D3B2-EA12-CDF2-A8DD50005346}"/>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4E5E55DC-932B-F1B0-94FC-64414A69B925}"/>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Demo: Photo</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9FD59B6F-EEFA-9DFF-0009-E49F2AD94A18}"/>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pic>
        <p:nvPicPr>
          <p:cNvPr id="6" name="image" descr="A smiling woman in a floral dress holds two pizzas; a white pizza topped with arugula and a pepperoni pizza, in a warm, sun-filled restaurant with wood-beam ceilings and diners in the background.”">
            <a:extLst>
              <a:ext uri="{FF2B5EF4-FFF2-40B4-BE49-F238E27FC236}">
                <a16:creationId xmlns:a16="http://schemas.microsoft.com/office/drawing/2014/main" id="{5DF2E9B3-18F0-D091-DB72-7A1CB0B03280}"/>
              </a:ext>
            </a:extLst>
          </p:cNvPr>
          <p:cNvPicPr>
            <a:picLocks noChangeAspect="1"/>
          </p:cNvPicPr>
          <p:nvPr/>
        </p:nvPicPr>
        <p:blipFill>
          <a:blip r:embed="rId4"/>
          <a:srcRect t="46963"/>
          <a:stretch>
            <a:fillRect/>
          </a:stretch>
        </p:blipFill>
        <p:spPr>
          <a:xfrm>
            <a:off x="2166636" y="1121021"/>
            <a:ext cx="4628661" cy="3189262"/>
          </a:xfrm>
          <a:prstGeom prst="rect">
            <a:avLst/>
          </a:prstGeom>
          <a:effectLst>
            <a:outerShdw blurRad="50800" dist="38100" dir="5400000" algn="t" rotWithShape="0">
              <a:prstClr val="black">
                <a:alpha val="40000"/>
              </a:prstClr>
            </a:outerShdw>
          </a:effectLst>
        </p:spPr>
      </p:pic>
      <p:sp>
        <p:nvSpPr>
          <p:cNvPr id="4" name="page #">
            <a:extLst>
              <a:ext uri="{FF2B5EF4-FFF2-40B4-BE49-F238E27FC236}">
                <a16:creationId xmlns:a16="http://schemas.microsoft.com/office/drawing/2014/main" id="{B818F360-1E8F-DEB1-F3DA-80CBCA54CB63}"/>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37</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432248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01FEA2A0-7CB2-2C8E-9208-F3AE85CE4DA0}"/>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AF665154-705F-26AF-FEEA-B263925248C9}"/>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8" name="title">
            <a:extLst>
              <a:ext uri="{FF2B5EF4-FFF2-40B4-BE49-F238E27FC236}">
                <a16:creationId xmlns:a16="http://schemas.microsoft.com/office/drawing/2014/main" id="{431E4275-EB22-8607-C49B-A07100145D64}"/>
              </a:ext>
            </a:extLst>
          </p:cNvPr>
          <p:cNvSpPr txBox="1">
            <a:spLocks noGrp="1"/>
          </p:cNvSpPr>
          <p:nvPr>
            <p:ph type="title" idx="4294967295"/>
          </p:nvPr>
        </p:nvSpPr>
        <p:spPr>
          <a:xfrm>
            <a:off x="405050" y="-660591"/>
            <a:ext cx="8130736" cy="58932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Alt Text Example for a Photo</a:t>
            </a:r>
          </a:p>
        </p:txBody>
      </p:sp>
      <p:sp>
        <p:nvSpPr>
          <p:cNvPr id="437" name="subtitle">
            <a:extLst>
              <a:ext uri="{FF2B5EF4-FFF2-40B4-BE49-F238E27FC236}">
                <a16:creationId xmlns:a16="http://schemas.microsoft.com/office/drawing/2014/main" id="{43DB3973-B5FF-1347-EDCF-8F7D47D5037F}"/>
              </a:ext>
            </a:extLst>
          </p:cNvPr>
          <p:cNvSpPr>
            <a:spLocks/>
          </p:cNvSpPr>
          <p:nvPr/>
        </p:nvSpPr>
        <p:spPr>
          <a:xfrm>
            <a:off x="405050" y="229425"/>
            <a:ext cx="8130736"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433A4C"/>
                </a:solidFill>
                <a:effectLst/>
                <a:uLnTx/>
                <a:uFillTx/>
                <a:latin typeface="Space Grotesk SemiBold"/>
                <a:ea typeface="Space Grotesk SemiBold"/>
                <a:cs typeface="Space Grotesk SemiBold"/>
                <a:sym typeface="Space Grotesk SemiBold"/>
              </a:rPr>
              <a:t>Alt Text</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sp>
        <p:nvSpPr>
          <p:cNvPr id="2" name="body copy">
            <a:extLst>
              <a:ext uri="{FF2B5EF4-FFF2-40B4-BE49-F238E27FC236}">
                <a16:creationId xmlns:a16="http://schemas.microsoft.com/office/drawing/2014/main" id="{2B46FFA7-ED55-C9EA-EE03-E259BCC86213}"/>
              </a:ext>
            </a:extLst>
          </p:cNvPr>
          <p:cNvSpPr txBox="1"/>
          <p:nvPr/>
        </p:nvSpPr>
        <p:spPr>
          <a:xfrm>
            <a:off x="1699146" y="1065015"/>
            <a:ext cx="5745707" cy="1682044"/>
          </a:xfrm>
          <a:prstGeom prst="rect">
            <a:avLst/>
          </a:prstGeom>
          <a:noFill/>
          <a:ln>
            <a:noFill/>
          </a:ln>
        </p:spPr>
        <p:txBody>
          <a:bodyPr spcFirstLastPara="1" wrap="square" lIns="91425" tIns="91425" rIns="91425" bIns="91425" anchor="t" anchorCtr="0">
            <a:noAutofit/>
          </a:bodyPr>
          <a:lstStyle/>
          <a:p>
            <a:pPr>
              <a:lnSpc>
                <a:spcPct val="114000"/>
              </a:lnSpc>
            </a:pPr>
            <a:r>
              <a:rPr lang="en-US" sz="1600" dirty="0">
                <a:latin typeface="Space Grotesk" pitchFamily="2" charset="77"/>
              </a:rPr>
              <a:t>“A smiling woman in a floral dress holds two pizzas; a white pizza topped with arugula and a pepperoni pizza, in a warm, sun-filled restaurant with wood-beam ceilings and diners in the background.”</a:t>
            </a:r>
            <a:endParaRPr lang="en-US" sz="1600" dirty="0">
              <a:solidFill>
                <a:srgbClr val="3B3244"/>
              </a:solidFill>
              <a:latin typeface="Space Grotesk" pitchFamily="2" charset="77"/>
            </a:endParaRPr>
          </a:p>
        </p:txBody>
      </p:sp>
      <p:cxnSp>
        <p:nvCxnSpPr>
          <p:cNvPr id="10" name="divider">
            <a:extLst>
              <a:ext uri="{FF2B5EF4-FFF2-40B4-BE49-F238E27FC236}">
                <a16:creationId xmlns:a16="http://schemas.microsoft.com/office/drawing/2014/main" id="{5132639B-5218-DC69-5C34-4F9A68786979}"/>
              </a:ext>
              <a:ext uri="{C183D7F6-B498-43B3-948B-1728B52AA6E4}">
                <adec:decorative xmlns:adec="http://schemas.microsoft.com/office/drawing/2017/decorative" val="1"/>
              </a:ext>
            </a:extLst>
          </p:cNvPr>
          <p:cNvCxnSpPr>
            <a:cxnSpLocks/>
          </p:cNvCxnSpPr>
          <p:nvPr/>
        </p:nvCxnSpPr>
        <p:spPr>
          <a:xfrm>
            <a:off x="597408" y="2818330"/>
            <a:ext cx="7948927" cy="0"/>
          </a:xfrm>
          <a:prstGeom prst="straightConnector1">
            <a:avLst/>
          </a:prstGeom>
          <a:noFill/>
          <a:ln w="9525" cap="flat" cmpd="sng">
            <a:solidFill>
              <a:srgbClr val="2A2232"/>
            </a:solidFill>
            <a:prstDash val="solid"/>
            <a:round/>
            <a:headEnd type="none" w="med" len="med"/>
            <a:tailEnd type="none" w="med" len="med"/>
          </a:ln>
        </p:spPr>
      </p:cxnSp>
      <p:grpSp>
        <p:nvGrpSpPr>
          <p:cNvPr id="18" name="object highlight">
            <a:extLst>
              <a:ext uri="{FF2B5EF4-FFF2-40B4-BE49-F238E27FC236}">
                <a16:creationId xmlns:a16="http://schemas.microsoft.com/office/drawing/2014/main" id="{B4D82CA1-4B8B-1169-B414-5DDBA88B03DD}"/>
              </a:ext>
              <a:ext uri="{C183D7F6-B498-43B3-948B-1728B52AA6E4}">
                <adec:decorative xmlns:adec="http://schemas.microsoft.com/office/drawing/2017/decorative" val="1"/>
              </a:ext>
            </a:extLst>
          </p:cNvPr>
          <p:cNvGrpSpPr/>
          <p:nvPr/>
        </p:nvGrpSpPr>
        <p:grpSpPr>
          <a:xfrm>
            <a:off x="1028231" y="3102275"/>
            <a:ext cx="985465" cy="177421"/>
            <a:chOff x="713681" y="3516803"/>
            <a:chExt cx="985465" cy="177421"/>
          </a:xfrm>
        </p:grpSpPr>
        <p:sp>
          <p:nvSpPr>
            <p:cNvPr id="17" name="object icon">
              <a:extLst>
                <a:ext uri="{FF2B5EF4-FFF2-40B4-BE49-F238E27FC236}">
                  <a16:creationId xmlns:a16="http://schemas.microsoft.com/office/drawing/2014/main" id="{EF61D921-F235-E01E-EAE2-12CB619AA726}"/>
                </a:ext>
              </a:extLst>
            </p:cNvPr>
            <p:cNvSpPr/>
            <p:nvPr/>
          </p:nvSpPr>
          <p:spPr>
            <a:xfrm>
              <a:off x="713681" y="3516803"/>
              <a:ext cx="158949" cy="158949"/>
            </a:xfrm>
            <a:prstGeom prst="rect">
              <a:avLst/>
            </a:prstGeom>
            <a:solidFill>
              <a:srgbClr val="C1B4CD">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highlight">
              <a:extLst>
                <a:ext uri="{FF2B5EF4-FFF2-40B4-BE49-F238E27FC236}">
                  <a16:creationId xmlns:a16="http://schemas.microsoft.com/office/drawing/2014/main" id="{34C33A8F-75FE-0F5B-CCFC-A7B912D99762}"/>
                </a:ext>
              </a:extLst>
            </p:cNvPr>
            <p:cNvSpPr/>
            <p:nvPr/>
          </p:nvSpPr>
          <p:spPr>
            <a:xfrm>
              <a:off x="974228" y="3516803"/>
              <a:ext cx="724918" cy="177421"/>
            </a:xfrm>
            <a:prstGeom prst="rect">
              <a:avLst/>
            </a:prstGeom>
            <a:solidFill>
              <a:srgbClr val="C1B4CD">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action highlight">
            <a:extLst>
              <a:ext uri="{FF2B5EF4-FFF2-40B4-BE49-F238E27FC236}">
                <a16:creationId xmlns:a16="http://schemas.microsoft.com/office/drawing/2014/main" id="{816E1D98-2224-07BF-DB6B-305139ACA351}"/>
              </a:ext>
              <a:ext uri="{C183D7F6-B498-43B3-948B-1728B52AA6E4}">
                <adec:decorative xmlns:adec="http://schemas.microsoft.com/office/drawing/2017/decorative" val="1"/>
              </a:ext>
            </a:extLst>
          </p:cNvPr>
          <p:cNvGrpSpPr/>
          <p:nvPr/>
        </p:nvGrpSpPr>
        <p:grpSpPr>
          <a:xfrm>
            <a:off x="1009463" y="3682985"/>
            <a:ext cx="1004233" cy="177421"/>
            <a:chOff x="694913" y="3814977"/>
            <a:chExt cx="1004233" cy="177421"/>
          </a:xfrm>
        </p:grpSpPr>
        <p:sp>
          <p:nvSpPr>
            <p:cNvPr id="14" name="action icon">
              <a:extLst>
                <a:ext uri="{FF2B5EF4-FFF2-40B4-BE49-F238E27FC236}">
                  <a16:creationId xmlns:a16="http://schemas.microsoft.com/office/drawing/2014/main" id="{A867810A-C6C4-ADFC-DF5E-F534DA5E68B5}"/>
                </a:ext>
              </a:extLst>
            </p:cNvPr>
            <p:cNvSpPr/>
            <p:nvPr/>
          </p:nvSpPr>
          <p:spPr>
            <a:xfrm>
              <a:off x="694913" y="3814977"/>
              <a:ext cx="196487" cy="169385"/>
            </a:xfrm>
            <a:prstGeom prst="triangle">
              <a:avLst/>
            </a:prstGeom>
            <a:solidFill>
              <a:srgbClr val="98BBB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highlight">
              <a:extLst>
                <a:ext uri="{FF2B5EF4-FFF2-40B4-BE49-F238E27FC236}">
                  <a16:creationId xmlns:a16="http://schemas.microsoft.com/office/drawing/2014/main" id="{834533AD-D501-0907-09FB-793FED4CE3B3}"/>
                </a:ext>
              </a:extLst>
            </p:cNvPr>
            <p:cNvSpPr/>
            <p:nvPr/>
          </p:nvSpPr>
          <p:spPr>
            <a:xfrm>
              <a:off x="974228" y="3814977"/>
              <a:ext cx="724918" cy="177421"/>
            </a:xfrm>
            <a:prstGeom prst="rect">
              <a:avLst/>
            </a:prstGeom>
            <a:solidFill>
              <a:srgbClr val="98BBB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context highlight">
            <a:extLst>
              <a:ext uri="{FF2B5EF4-FFF2-40B4-BE49-F238E27FC236}">
                <a16:creationId xmlns:a16="http://schemas.microsoft.com/office/drawing/2014/main" id="{9590088F-3234-FB20-81AC-E357BC1E1553}"/>
              </a:ext>
              <a:ext uri="{C183D7F6-B498-43B3-948B-1728B52AA6E4}">
                <adec:decorative xmlns:adec="http://schemas.microsoft.com/office/drawing/2017/decorative" val="1"/>
              </a:ext>
            </a:extLst>
          </p:cNvPr>
          <p:cNvGrpSpPr/>
          <p:nvPr/>
        </p:nvGrpSpPr>
        <p:grpSpPr>
          <a:xfrm>
            <a:off x="1007950" y="4247361"/>
            <a:ext cx="1064717" cy="177421"/>
            <a:chOff x="704447" y="4152907"/>
            <a:chExt cx="1064717" cy="177421"/>
          </a:xfrm>
        </p:grpSpPr>
        <p:sp>
          <p:nvSpPr>
            <p:cNvPr id="16" name="context icon">
              <a:extLst>
                <a:ext uri="{FF2B5EF4-FFF2-40B4-BE49-F238E27FC236}">
                  <a16:creationId xmlns:a16="http://schemas.microsoft.com/office/drawing/2014/main" id="{4A5E4560-8A1A-6513-8AF8-3CCBC69F4A4E}"/>
                </a:ext>
              </a:extLst>
            </p:cNvPr>
            <p:cNvSpPr/>
            <p:nvPr/>
          </p:nvSpPr>
          <p:spPr>
            <a:xfrm>
              <a:off x="704447" y="4152907"/>
              <a:ext cx="177421" cy="177421"/>
            </a:xfrm>
            <a:prstGeom prst="ellipse">
              <a:avLst/>
            </a:prstGeom>
            <a:solidFill>
              <a:srgbClr val="E69D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1B4CD"/>
                </a:solidFill>
              </a:endParaRPr>
            </a:p>
          </p:txBody>
        </p:sp>
        <p:sp>
          <p:nvSpPr>
            <p:cNvPr id="15" name="context highlight">
              <a:extLst>
                <a:ext uri="{FF2B5EF4-FFF2-40B4-BE49-F238E27FC236}">
                  <a16:creationId xmlns:a16="http://schemas.microsoft.com/office/drawing/2014/main" id="{14D46BF5-EAAA-879D-734E-F373329B124C}"/>
                </a:ext>
              </a:extLst>
            </p:cNvPr>
            <p:cNvSpPr/>
            <p:nvPr/>
          </p:nvSpPr>
          <p:spPr>
            <a:xfrm>
              <a:off x="974227" y="4152907"/>
              <a:ext cx="794937" cy="177421"/>
            </a:xfrm>
            <a:prstGeom prst="rect">
              <a:avLst/>
            </a:prstGeom>
            <a:solidFill>
              <a:srgbClr val="E69D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body copy">
            <a:extLst>
              <a:ext uri="{FF2B5EF4-FFF2-40B4-BE49-F238E27FC236}">
                <a16:creationId xmlns:a16="http://schemas.microsoft.com/office/drawing/2014/main" id="{BB0066A4-FB09-E54D-72BB-78F97AECCF1C}"/>
              </a:ext>
            </a:extLst>
          </p:cNvPr>
          <p:cNvSpPr txBox="1"/>
          <p:nvPr/>
        </p:nvSpPr>
        <p:spPr>
          <a:xfrm>
            <a:off x="1232455" y="2995001"/>
            <a:ext cx="7266724" cy="1660860"/>
          </a:xfrm>
          <a:prstGeom prst="rect">
            <a:avLst/>
          </a:prstGeom>
          <a:noFill/>
          <a:ln>
            <a:noFill/>
          </a:ln>
        </p:spPr>
        <p:txBody>
          <a:bodyPr spcFirstLastPara="1" wrap="square" lIns="91425" tIns="91425" rIns="91425" bIns="91425" anchor="t" anchorCtr="0">
            <a:noAutofit/>
          </a:bodyPr>
          <a:lstStyle/>
          <a:p>
            <a:pPr>
              <a:spcAft>
                <a:spcPts val="1200"/>
              </a:spcAft>
            </a:pPr>
            <a:r>
              <a:rPr lang="en-US" b="1" dirty="0">
                <a:solidFill>
                  <a:srgbClr val="3B3244"/>
                </a:solidFill>
                <a:latin typeface="Space Grotesk" pitchFamily="2" charset="77"/>
              </a:rPr>
              <a:t>Object:  </a:t>
            </a:r>
            <a:r>
              <a:rPr lang="en-US" dirty="0">
                <a:latin typeface="Space Grotesk" pitchFamily="2" charset="77"/>
              </a:rPr>
              <a:t>A woman in a floral dress holding two pizzas in a bright, wood-beamed restaurant dining room.</a:t>
            </a:r>
            <a:endParaRPr lang="en-US" dirty="0">
              <a:solidFill>
                <a:srgbClr val="3B3244"/>
              </a:solidFill>
              <a:latin typeface="Space Grotesk" pitchFamily="2" charset="77"/>
            </a:endParaRPr>
          </a:p>
          <a:p>
            <a:pPr>
              <a:spcAft>
                <a:spcPts val="1200"/>
              </a:spcAft>
            </a:pPr>
            <a:r>
              <a:rPr lang="en-US" b="1" dirty="0">
                <a:solidFill>
                  <a:srgbClr val="3B3244"/>
                </a:solidFill>
                <a:latin typeface="Space Grotesk" pitchFamily="2" charset="77"/>
              </a:rPr>
              <a:t>Action:  </a:t>
            </a:r>
            <a:r>
              <a:rPr lang="en-US" dirty="0">
                <a:latin typeface="Space Grotesk" pitchFamily="2" charset="77"/>
              </a:rPr>
              <a:t>Smiling while serving a white pizza topped with arugula and a pepperoni pizza.</a:t>
            </a:r>
            <a:endParaRPr lang="en-US" dirty="0">
              <a:solidFill>
                <a:srgbClr val="3B3244"/>
              </a:solidFill>
              <a:latin typeface="Space Grotesk" pitchFamily="2" charset="77"/>
            </a:endParaRPr>
          </a:p>
          <a:p>
            <a:pPr>
              <a:spcAft>
                <a:spcPts val="1200"/>
              </a:spcAft>
            </a:pPr>
            <a:r>
              <a:rPr lang="en-US" b="1" dirty="0">
                <a:solidFill>
                  <a:srgbClr val="3B3244"/>
                </a:solidFill>
                <a:latin typeface="Space Grotesk" pitchFamily="2" charset="77"/>
              </a:rPr>
              <a:t>Context:  </a:t>
            </a:r>
            <a:r>
              <a:rPr lang="en-US" dirty="0">
                <a:latin typeface="Space Grotesk" pitchFamily="2" charset="77"/>
              </a:rPr>
              <a:t>The warm, sun-filled busy restaurant with diners in the background, with a wine display visible near the entrance.</a:t>
            </a:r>
            <a:endParaRPr lang="en-US" dirty="0">
              <a:solidFill>
                <a:srgbClr val="3B3244"/>
              </a:solidFill>
              <a:latin typeface="Space Grotesk" pitchFamily="2" charset="77"/>
            </a:endParaRPr>
          </a:p>
        </p:txBody>
      </p:sp>
      <p:sp>
        <p:nvSpPr>
          <p:cNvPr id="5" name="page #">
            <a:extLst>
              <a:ext uri="{FF2B5EF4-FFF2-40B4-BE49-F238E27FC236}">
                <a16:creationId xmlns:a16="http://schemas.microsoft.com/office/drawing/2014/main" id="{84B9FD85-01FC-DE5D-59BB-A081966696EA}"/>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38</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781058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3B2C9E6C-910E-7FDF-DD6F-5EFF495E7AD9}"/>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65307B4E-D867-260B-9CC4-2D26D7231096}"/>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14971D5F-65BC-E7C8-9676-A76028757AA5}"/>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Demo: Data Rich Images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5C7D512D-EDA9-1F7C-6C8C-CBACFAA7E54B}"/>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pic>
        <p:nvPicPr>
          <p:cNvPr id="8" name="graphic" descr="Stacked bar chart showing Portland region residents' agreement with five quality of life statements. Satisfaction and goal achievement scored highest (~70% agreement); willingness to live life unchanged scored lowest (42%).">
            <a:extLst>
              <a:ext uri="{FF2B5EF4-FFF2-40B4-BE49-F238E27FC236}">
                <a16:creationId xmlns:a16="http://schemas.microsoft.com/office/drawing/2014/main" id="{6E883EE0-5C0D-87B6-667A-75C38A535412}"/>
              </a:ext>
            </a:extLst>
          </p:cNvPr>
          <p:cNvPicPr>
            <a:picLocks noChangeAspect="1"/>
          </p:cNvPicPr>
          <p:nvPr/>
        </p:nvPicPr>
        <p:blipFill>
          <a:blip r:embed="rId4"/>
          <a:stretch>
            <a:fillRect/>
          </a:stretch>
        </p:blipFill>
        <p:spPr>
          <a:xfrm>
            <a:off x="1313912" y="1046480"/>
            <a:ext cx="6334109" cy="3558157"/>
          </a:xfrm>
          <a:prstGeom prst="rect">
            <a:avLst/>
          </a:prstGeom>
          <a:effectLst>
            <a:outerShdw blurRad="50800" dist="38100" dir="5400000" algn="t" rotWithShape="0">
              <a:prstClr val="black">
                <a:alpha val="40000"/>
              </a:prstClr>
            </a:outerShdw>
          </a:effectLst>
        </p:spPr>
      </p:pic>
      <p:sp>
        <p:nvSpPr>
          <p:cNvPr id="5" name="page #">
            <a:extLst>
              <a:ext uri="{FF2B5EF4-FFF2-40B4-BE49-F238E27FC236}">
                <a16:creationId xmlns:a16="http://schemas.microsoft.com/office/drawing/2014/main" id="{8C9AACEB-2002-FB8D-516B-CFCF1407779E}"/>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39</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735962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9152657F-41A0-8FF1-0540-656CDEBAD0F1}"/>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26A8E088-764D-7929-9624-E6EB33953EC5}"/>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2CE00E9E-FA23-852C-7CD9-8FF3C94CDFA6}"/>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What to expect</a:t>
            </a:r>
          </a:p>
        </p:txBody>
      </p:sp>
      <p:cxnSp>
        <p:nvCxnSpPr>
          <p:cNvPr id="10" name="divider">
            <a:extLst>
              <a:ext uri="{FF2B5EF4-FFF2-40B4-BE49-F238E27FC236}">
                <a16:creationId xmlns:a16="http://schemas.microsoft.com/office/drawing/2014/main" id="{A24CCC62-87F3-3753-6D1F-E7080FB59009}"/>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450" name="body copy">
            <a:extLst>
              <a:ext uri="{FF2B5EF4-FFF2-40B4-BE49-F238E27FC236}">
                <a16:creationId xmlns:a16="http://schemas.microsoft.com/office/drawing/2014/main" id="{C9535D12-43FB-8D9F-50E3-AE4446C3E8D3}"/>
              </a:ext>
            </a:extLst>
          </p:cNvPr>
          <p:cNvSpPr txBox="1"/>
          <p:nvPr/>
        </p:nvSpPr>
        <p:spPr>
          <a:xfrm>
            <a:off x="405049" y="1295387"/>
            <a:ext cx="5812871" cy="3117926"/>
          </a:xfrm>
          <a:prstGeom prst="rect">
            <a:avLst/>
          </a:prstGeom>
          <a:noFill/>
          <a:ln>
            <a:noFill/>
          </a:ln>
        </p:spPr>
        <p:txBody>
          <a:bodyPr spcFirstLastPara="1" wrap="square" lIns="91425" tIns="91425" rIns="91425" bIns="91425" anchor="t" anchorCtr="0">
            <a:noAutofit/>
          </a:bodyPr>
          <a:lstStyle/>
          <a:p>
            <a:pPr marL="457200" lvl="0" indent="-330200">
              <a:lnSpc>
                <a:spcPct val="115000"/>
              </a:lnSpc>
              <a:spcAft>
                <a:spcPts val="1600"/>
              </a:spcAft>
              <a:buClr>
                <a:srgbClr val="3B3244"/>
              </a:buClr>
              <a:buSzPts val="1600"/>
              <a:buFont typeface="Wingdings" pitchFamily="2" charset="2"/>
              <a:buChar char="ü"/>
            </a:pPr>
            <a:r>
              <a:rPr lang="en-US" sz="1600" b="1" dirty="0">
                <a:solidFill>
                  <a:srgbClr val="433A4C"/>
                </a:solidFill>
                <a:latin typeface="Space Grotesk SemiBold" pitchFamily="2" charset="77"/>
                <a:ea typeface="Space Grotesk Medium"/>
                <a:cs typeface="Space Grotesk Medium"/>
                <a:sym typeface="Space Grotesk Medium"/>
              </a:rPr>
              <a:t>Real-world demos </a:t>
            </a:r>
            <a:br>
              <a:rPr lang="en-US" sz="1600" b="1" dirty="0">
                <a:solidFill>
                  <a:srgbClr val="433A4C"/>
                </a:solidFill>
                <a:latin typeface="Space Grotesk SemiBold" pitchFamily="2" charset="77"/>
                <a:ea typeface="Space Grotesk Medium"/>
                <a:cs typeface="Space Grotesk Medium"/>
                <a:sym typeface="Space Grotesk Medium"/>
              </a:rPr>
            </a:br>
            <a:r>
              <a:rPr lang="en-US" sz="1600" dirty="0">
                <a:solidFill>
                  <a:srgbClr val="433A4C"/>
                </a:solidFill>
                <a:latin typeface="Space Grotesk" pitchFamily="2" charset="77"/>
                <a:ea typeface="Space Grotesk Medium"/>
                <a:cs typeface="Space Grotesk Medium"/>
                <a:sym typeface="Space Grotesk Medium"/>
              </a:rPr>
              <a:t>using Microsoft Word and Acrobat Pro</a:t>
            </a:r>
          </a:p>
          <a:p>
            <a:pPr marL="457200" lvl="0" indent="-330200">
              <a:lnSpc>
                <a:spcPct val="115000"/>
              </a:lnSpc>
              <a:spcAft>
                <a:spcPts val="1600"/>
              </a:spcAft>
              <a:buClr>
                <a:srgbClr val="3B3244"/>
              </a:buClr>
              <a:buSzPts val="1600"/>
              <a:buFont typeface="Wingdings" pitchFamily="2" charset="2"/>
              <a:buChar char="ü"/>
            </a:pPr>
            <a:r>
              <a:rPr lang="en-US" sz="1600" b="1" dirty="0">
                <a:solidFill>
                  <a:srgbClr val="433A4C"/>
                </a:solidFill>
                <a:latin typeface="Space Grotesk SemiBold" pitchFamily="2" charset="77"/>
                <a:ea typeface="Space Grotesk Medium"/>
                <a:cs typeface="Space Grotesk Medium"/>
                <a:sym typeface="Space Grotesk Medium"/>
              </a:rPr>
              <a:t>Practical alt-text guidance </a:t>
            </a:r>
            <a:br>
              <a:rPr lang="en-US" sz="1600" b="1" dirty="0">
                <a:solidFill>
                  <a:srgbClr val="433A4C"/>
                </a:solidFill>
                <a:latin typeface="Space Grotesk SemiBold" pitchFamily="2" charset="77"/>
                <a:ea typeface="Space Grotesk Medium"/>
                <a:cs typeface="Space Grotesk Medium"/>
                <a:sym typeface="Space Grotesk Medium"/>
              </a:rPr>
            </a:br>
            <a:r>
              <a:rPr lang="en-US" sz="1600" dirty="0">
                <a:solidFill>
                  <a:srgbClr val="433A4C"/>
                </a:solidFill>
                <a:latin typeface="Space Grotesk" pitchFamily="2" charset="77"/>
                <a:ea typeface="Space Grotesk Medium"/>
                <a:cs typeface="Space Grotesk Medium"/>
                <a:sym typeface="Space Grotesk Medium"/>
              </a:rPr>
              <a:t>using industry materials</a:t>
            </a:r>
          </a:p>
          <a:p>
            <a:pPr marL="457200" lvl="0" indent="-330200">
              <a:lnSpc>
                <a:spcPct val="115000"/>
              </a:lnSpc>
              <a:spcAft>
                <a:spcPts val="1600"/>
              </a:spcAft>
              <a:buClr>
                <a:srgbClr val="3B3244"/>
              </a:buClr>
              <a:buSzPts val="1600"/>
              <a:buFont typeface="Wingdings" pitchFamily="2" charset="2"/>
              <a:buChar char="ü"/>
            </a:pPr>
            <a:r>
              <a:rPr lang="en-US" sz="1600" b="1" dirty="0">
                <a:solidFill>
                  <a:srgbClr val="433A4C"/>
                </a:solidFill>
                <a:latin typeface="Space Grotesk SemiBold" pitchFamily="2" charset="77"/>
                <a:ea typeface="Space Grotesk Medium"/>
                <a:cs typeface="Space Grotesk Medium"/>
                <a:sym typeface="Space Grotesk Medium"/>
              </a:rPr>
              <a:t>Guidance on when to handle it yourself </a:t>
            </a:r>
            <a:br>
              <a:rPr lang="en-US" sz="1600" b="1" dirty="0">
                <a:solidFill>
                  <a:srgbClr val="433A4C"/>
                </a:solidFill>
                <a:latin typeface="Space Grotesk SemiBold" pitchFamily="2" charset="77"/>
                <a:ea typeface="Space Grotesk Medium"/>
                <a:cs typeface="Space Grotesk Medium"/>
                <a:sym typeface="Space Grotesk Medium"/>
              </a:rPr>
            </a:br>
            <a:r>
              <a:rPr lang="en-US" sz="1600" dirty="0">
                <a:solidFill>
                  <a:srgbClr val="433A4C"/>
                </a:solidFill>
                <a:latin typeface="Space Grotesk" pitchFamily="2" charset="77"/>
                <a:ea typeface="Space Grotesk Medium"/>
                <a:cs typeface="Space Grotesk Medium"/>
                <a:sym typeface="Space Grotesk Medium"/>
              </a:rPr>
              <a:t>vs. when to flag it for the design team</a:t>
            </a:r>
          </a:p>
        </p:txBody>
      </p:sp>
      <p:cxnSp>
        <p:nvCxnSpPr>
          <p:cNvPr id="12" name="divider">
            <a:extLst>
              <a:ext uri="{FF2B5EF4-FFF2-40B4-BE49-F238E27FC236}">
                <a16:creationId xmlns:a16="http://schemas.microsoft.com/office/drawing/2014/main" id="{A553B41B-9E90-1AFA-8BA5-A751057E36F1}"/>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2" name="page #">
            <a:extLst>
              <a:ext uri="{FF2B5EF4-FFF2-40B4-BE49-F238E27FC236}">
                <a16:creationId xmlns:a16="http://schemas.microsoft.com/office/drawing/2014/main" id="{F177A82A-24C9-901B-2E0D-55BBDE1C9365}"/>
              </a:ext>
            </a:extLst>
          </p:cNvPr>
          <p:cNvSpPr txBox="1">
            <a:spLocks noGrp="1"/>
          </p:cNvSpPr>
          <p:nvPr>
            <p:ph type="sldNum" idx="12"/>
          </p:nvPr>
        </p:nvSpPr>
        <p:spPr>
          <a:xfrm>
            <a:off x="8614100" y="4662220"/>
            <a:ext cx="228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4</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515886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33CE7BD8-8005-1082-D0AE-6AA2EB4D3B7E}"/>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30C1332F-1D62-FE07-8502-D4EB1C0D8DE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 name="title">
            <a:extLst>
              <a:ext uri="{FF2B5EF4-FFF2-40B4-BE49-F238E27FC236}">
                <a16:creationId xmlns:a16="http://schemas.microsoft.com/office/drawing/2014/main" id="{CC2CC493-7EF8-FD14-20B4-4561251BF715}"/>
              </a:ext>
            </a:extLst>
          </p:cNvPr>
          <p:cNvSpPr txBox="1">
            <a:spLocks noGrp="1"/>
          </p:cNvSpPr>
          <p:nvPr>
            <p:ph type="title" idx="4294967295"/>
          </p:nvPr>
        </p:nvSpPr>
        <p:spPr>
          <a:xfrm>
            <a:off x="405050" y="-660591"/>
            <a:ext cx="8130736" cy="58932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Image Description for Data Rich Image</a:t>
            </a:r>
          </a:p>
        </p:txBody>
      </p:sp>
      <p:sp>
        <p:nvSpPr>
          <p:cNvPr id="437" name="subtitle">
            <a:extLst>
              <a:ext uri="{FF2B5EF4-FFF2-40B4-BE49-F238E27FC236}">
                <a16:creationId xmlns:a16="http://schemas.microsoft.com/office/drawing/2014/main" id="{E528E46C-35A9-AD72-0F47-44F53EBFE889}"/>
              </a:ext>
            </a:extLst>
          </p:cNvPr>
          <p:cNvSpPr>
            <a:spLocks/>
          </p:cNvSpPr>
          <p:nvPr/>
        </p:nvSpPr>
        <p:spPr>
          <a:xfrm>
            <a:off x="405050" y="229425"/>
            <a:ext cx="8130736"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433A4C"/>
                </a:solidFill>
                <a:effectLst/>
                <a:uLnTx/>
                <a:uFillTx/>
                <a:latin typeface="Space Grotesk SemiBold"/>
                <a:ea typeface="Space Grotesk SemiBold"/>
                <a:cs typeface="Space Grotesk SemiBold"/>
                <a:sym typeface="Space Grotesk SemiBold"/>
              </a:rPr>
              <a:t>Image Description</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grpSp>
        <p:nvGrpSpPr>
          <p:cNvPr id="18" name="object highlight">
            <a:extLst>
              <a:ext uri="{FF2B5EF4-FFF2-40B4-BE49-F238E27FC236}">
                <a16:creationId xmlns:a16="http://schemas.microsoft.com/office/drawing/2014/main" id="{D000A1C3-F73B-3BF6-4F1B-C6E877AD1FCD}"/>
              </a:ext>
              <a:ext uri="{C183D7F6-B498-43B3-948B-1728B52AA6E4}">
                <adec:decorative xmlns:adec="http://schemas.microsoft.com/office/drawing/2017/decorative" val="1"/>
              </a:ext>
            </a:extLst>
          </p:cNvPr>
          <p:cNvGrpSpPr/>
          <p:nvPr/>
        </p:nvGrpSpPr>
        <p:grpSpPr>
          <a:xfrm>
            <a:off x="927324" y="1261283"/>
            <a:ext cx="985465" cy="177421"/>
            <a:chOff x="713681" y="3516803"/>
            <a:chExt cx="985465" cy="177421"/>
          </a:xfrm>
        </p:grpSpPr>
        <p:sp>
          <p:nvSpPr>
            <p:cNvPr id="6" name="object highlight">
              <a:extLst>
                <a:ext uri="{FF2B5EF4-FFF2-40B4-BE49-F238E27FC236}">
                  <a16:creationId xmlns:a16="http://schemas.microsoft.com/office/drawing/2014/main" id="{A399B670-9319-C61F-146B-3FCF004DCC0B}"/>
                </a:ext>
              </a:extLst>
            </p:cNvPr>
            <p:cNvSpPr/>
            <p:nvPr/>
          </p:nvSpPr>
          <p:spPr>
            <a:xfrm>
              <a:off x="974228" y="3516803"/>
              <a:ext cx="724918" cy="177421"/>
            </a:xfrm>
            <a:prstGeom prst="rect">
              <a:avLst/>
            </a:prstGeom>
            <a:solidFill>
              <a:srgbClr val="C1B4CD">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icon">
              <a:extLst>
                <a:ext uri="{FF2B5EF4-FFF2-40B4-BE49-F238E27FC236}">
                  <a16:creationId xmlns:a16="http://schemas.microsoft.com/office/drawing/2014/main" id="{E6FCDF74-CC33-45BA-4A07-EB7E959D4FBD}"/>
                </a:ext>
              </a:extLst>
            </p:cNvPr>
            <p:cNvSpPr/>
            <p:nvPr/>
          </p:nvSpPr>
          <p:spPr>
            <a:xfrm>
              <a:off x="713681" y="3516803"/>
              <a:ext cx="158949" cy="158949"/>
            </a:xfrm>
            <a:prstGeom prst="rect">
              <a:avLst/>
            </a:prstGeom>
            <a:solidFill>
              <a:srgbClr val="C1B4CD">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action highlight">
            <a:extLst>
              <a:ext uri="{FF2B5EF4-FFF2-40B4-BE49-F238E27FC236}">
                <a16:creationId xmlns:a16="http://schemas.microsoft.com/office/drawing/2014/main" id="{A9C3A386-9C54-3B36-886D-9394F71B2D6D}"/>
              </a:ext>
              <a:ext uri="{C183D7F6-B498-43B3-948B-1728B52AA6E4}">
                <adec:decorative xmlns:adec="http://schemas.microsoft.com/office/drawing/2017/decorative" val="1"/>
              </a:ext>
            </a:extLst>
          </p:cNvPr>
          <p:cNvGrpSpPr/>
          <p:nvPr/>
        </p:nvGrpSpPr>
        <p:grpSpPr>
          <a:xfrm>
            <a:off x="915132" y="1878628"/>
            <a:ext cx="1004233" cy="177421"/>
            <a:chOff x="694913" y="3814977"/>
            <a:chExt cx="1004233" cy="177421"/>
          </a:xfrm>
        </p:grpSpPr>
        <p:sp>
          <p:nvSpPr>
            <p:cNvPr id="14" name="action icon">
              <a:extLst>
                <a:ext uri="{FF2B5EF4-FFF2-40B4-BE49-F238E27FC236}">
                  <a16:creationId xmlns:a16="http://schemas.microsoft.com/office/drawing/2014/main" id="{61367CAF-F712-8A7A-EF14-F43A11981D46}"/>
                </a:ext>
              </a:extLst>
            </p:cNvPr>
            <p:cNvSpPr/>
            <p:nvPr/>
          </p:nvSpPr>
          <p:spPr>
            <a:xfrm>
              <a:off x="694913" y="3814977"/>
              <a:ext cx="196487" cy="169385"/>
            </a:xfrm>
            <a:prstGeom prst="triangle">
              <a:avLst/>
            </a:prstGeom>
            <a:solidFill>
              <a:srgbClr val="98BBB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highlight">
              <a:extLst>
                <a:ext uri="{FF2B5EF4-FFF2-40B4-BE49-F238E27FC236}">
                  <a16:creationId xmlns:a16="http://schemas.microsoft.com/office/drawing/2014/main" id="{90D5BD57-CB7C-1034-FFAF-D65A774F9E83}"/>
                </a:ext>
              </a:extLst>
            </p:cNvPr>
            <p:cNvSpPr/>
            <p:nvPr/>
          </p:nvSpPr>
          <p:spPr>
            <a:xfrm>
              <a:off x="974228" y="3814977"/>
              <a:ext cx="724918" cy="177421"/>
            </a:xfrm>
            <a:prstGeom prst="rect">
              <a:avLst/>
            </a:prstGeom>
            <a:solidFill>
              <a:srgbClr val="98BBB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context highlight">
            <a:extLst>
              <a:ext uri="{FF2B5EF4-FFF2-40B4-BE49-F238E27FC236}">
                <a16:creationId xmlns:a16="http://schemas.microsoft.com/office/drawing/2014/main" id="{181C29A9-B631-1896-6EC0-F8EA8576D160}"/>
              </a:ext>
              <a:ext uri="{C183D7F6-B498-43B3-948B-1728B52AA6E4}">
                <adec:decorative xmlns:adec="http://schemas.microsoft.com/office/drawing/2017/decorative" val="1"/>
              </a:ext>
            </a:extLst>
          </p:cNvPr>
          <p:cNvGrpSpPr/>
          <p:nvPr/>
        </p:nvGrpSpPr>
        <p:grpSpPr>
          <a:xfrm>
            <a:off x="927324" y="2548715"/>
            <a:ext cx="1064717" cy="177421"/>
            <a:chOff x="704447" y="4152907"/>
            <a:chExt cx="1064717" cy="177421"/>
          </a:xfrm>
        </p:grpSpPr>
        <p:sp>
          <p:nvSpPr>
            <p:cNvPr id="15" name="context highlight">
              <a:extLst>
                <a:ext uri="{FF2B5EF4-FFF2-40B4-BE49-F238E27FC236}">
                  <a16:creationId xmlns:a16="http://schemas.microsoft.com/office/drawing/2014/main" id="{5947FDAA-8A00-1DAA-5662-83988A3BA909}"/>
                </a:ext>
              </a:extLst>
            </p:cNvPr>
            <p:cNvSpPr/>
            <p:nvPr/>
          </p:nvSpPr>
          <p:spPr>
            <a:xfrm>
              <a:off x="974227" y="4152907"/>
              <a:ext cx="794937" cy="177421"/>
            </a:xfrm>
            <a:prstGeom prst="rect">
              <a:avLst/>
            </a:prstGeom>
            <a:solidFill>
              <a:srgbClr val="E69D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xt icon">
              <a:extLst>
                <a:ext uri="{FF2B5EF4-FFF2-40B4-BE49-F238E27FC236}">
                  <a16:creationId xmlns:a16="http://schemas.microsoft.com/office/drawing/2014/main" id="{F7263011-12FC-A756-A96B-0C3F8F0E4399}"/>
                </a:ext>
              </a:extLst>
            </p:cNvPr>
            <p:cNvSpPr/>
            <p:nvPr/>
          </p:nvSpPr>
          <p:spPr>
            <a:xfrm>
              <a:off x="704447" y="4152907"/>
              <a:ext cx="177421" cy="177421"/>
            </a:xfrm>
            <a:prstGeom prst="ellipse">
              <a:avLst/>
            </a:prstGeom>
            <a:solidFill>
              <a:srgbClr val="E69D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1B4CD"/>
                </a:solidFill>
              </a:endParaRPr>
            </a:p>
          </p:txBody>
        </p:sp>
      </p:grpSp>
      <p:sp>
        <p:nvSpPr>
          <p:cNvPr id="3" name="body copy">
            <a:extLst>
              <a:ext uri="{FF2B5EF4-FFF2-40B4-BE49-F238E27FC236}">
                <a16:creationId xmlns:a16="http://schemas.microsoft.com/office/drawing/2014/main" id="{F821D57F-C25E-0118-6277-F4BEF97C8E6C}"/>
              </a:ext>
            </a:extLst>
          </p:cNvPr>
          <p:cNvSpPr txBox="1"/>
          <p:nvPr/>
        </p:nvSpPr>
        <p:spPr>
          <a:xfrm>
            <a:off x="1147111" y="1129494"/>
            <a:ext cx="7266724" cy="2587100"/>
          </a:xfrm>
          <a:prstGeom prst="rect">
            <a:avLst/>
          </a:prstGeom>
          <a:noFill/>
          <a:ln>
            <a:noFill/>
          </a:ln>
        </p:spPr>
        <p:txBody>
          <a:bodyPr spcFirstLastPara="1" wrap="square" lIns="91425" tIns="91425" rIns="91425" bIns="91425" anchor="t" anchorCtr="0">
            <a:noAutofit/>
          </a:bodyPr>
          <a:lstStyle/>
          <a:p>
            <a:pPr>
              <a:lnSpc>
                <a:spcPct val="114000"/>
              </a:lnSpc>
              <a:spcAft>
                <a:spcPts val="1200"/>
              </a:spcAft>
            </a:pPr>
            <a:r>
              <a:rPr lang="en-US" b="1" dirty="0">
                <a:solidFill>
                  <a:srgbClr val="3B3244"/>
                </a:solidFill>
                <a:latin typeface="Space Grotesk" pitchFamily="2" charset="77"/>
              </a:rPr>
              <a:t>Object:  </a:t>
            </a:r>
            <a:r>
              <a:rPr lang="en-US" dirty="0">
                <a:latin typeface="Space Grotesk" pitchFamily="2" charset="77"/>
              </a:rPr>
              <a:t>A horizontal stacked bar chart titled "Portland Region – Perceived Quality of Life Statements</a:t>
            </a:r>
            <a:endParaRPr lang="en-US" dirty="0">
              <a:solidFill>
                <a:srgbClr val="3B3244"/>
              </a:solidFill>
              <a:latin typeface="Space Grotesk" pitchFamily="2" charset="77"/>
            </a:endParaRPr>
          </a:p>
          <a:p>
            <a:pPr>
              <a:lnSpc>
                <a:spcPct val="114000"/>
              </a:lnSpc>
              <a:spcAft>
                <a:spcPts val="1200"/>
              </a:spcAft>
            </a:pPr>
            <a:r>
              <a:rPr lang="en-US" b="1" dirty="0">
                <a:solidFill>
                  <a:srgbClr val="3B3244"/>
                </a:solidFill>
                <a:latin typeface="Space Grotesk" pitchFamily="2" charset="77"/>
              </a:rPr>
              <a:t>Action:  </a:t>
            </a:r>
            <a:r>
              <a:rPr lang="en-US" dirty="0">
                <a:latin typeface="Space Grotesk" pitchFamily="2" charset="77"/>
              </a:rPr>
              <a:t>Displaying Portland region residents' level of agreement with five quality of life statements, rated on a scale of 1 (Strongly Disagree) to 5 (Strongly Agree)</a:t>
            </a:r>
          </a:p>
          <a:p>
            <a:pPr>
              <a:lnSpc>
                <a:spcPct val="114000"/>
              </a:lnSpc>
              <a:spcAft>
                <a:spcPts val="1200"/>
              </a:spcAft>
            </a:pPr>
            <a:r>
              <a:rPr lang="en-US" b="1" dirty="0">
                <a:solidFill>
                  <a:srgbClr val="3B3244"/>
                </a:solidFill>
                <a:latin typeface="Space Grotesk" pitchFamily="2" charset="77"/>
              </a:rPr>
              <a:t>Context:  </a:t>
            </a:r>
            <a:r>
              <a:rPr lang="en-US" dirty="0">
                <a:latin typeface="Space Grotesk" pitchFamily="2" charset="77"/>
              </a:rPr>
              <a:t>Across all five statements, the majority of respondents agreed or strongly agreed. Satisfaction with life in Oregon and achieving important life goals scored highest, with roughly 70% of respondents rating both a 4 or 5. Residents were least likely to agree that they would change nothing if they could live their life over, with only 42% rating that statement a 4 or 5.</a:t>
            </a:r>
            <a:endParaRPr lang="en-US" dirty="0">
              <a:solidFill>
                <a:srgbClr val="3B3244"/>
              </a:solidFill>
              <a:latin typeface="Space Grotesk" pitchFamily="2" charset="77"/>
            </a:endParaRPr>
          </a:p>
        </p:txBody>
      </p:sp>
      <p:sp>
        <p:nvSpPr>
          <p:cNvPr id="5" name="page #">
            <a:extLst>
              <a:ext uri="{FF2B5EF4-FFF2-40B4-BE49-F238E27FC236}">
                <a16:creationId xmlns:a16="http://schemas.microsoft.com/office/drawing/2014/main" id="{FA0CDC21-53DB-A05F-805D-26A359156C7A}"/>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40</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058657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C6B79F81-E16E-29A5-30E2-D4650B9E3268}"/>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4904DBCC-3135-AC57-8021-CF91B459C219}"/>
              </a:ext>
              <a:ext uri="{C183D7F6-B498-43B3-948B-1728B52AA6E4}">
                <adec:decorative xmlns:adec="http://schemas.microsoft.com/office/drawing/2017/decorative" val="1"/>
              </a:ext>
            </a:extLst>
          </p:cNvPr>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2C610DE7-8491-0F66-60D7-E8D46C414E55}"/>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Demo: Maps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4F410223-4858-0FE8-8870-72B3749E92D8}"/>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14" name="graphic" descr="Two side-by-side views of a Travel Oregon document page titled 'Oregon's Magnificent Dark Skies.' The left shows the full page layout with two light pollution heat maps of the United States and Oregon alongside body text. The right shows a zoomed-in view of the U.S. heat map, with colors ranging from black and blue in low-pollution areas to yellow, orange, and red in densely populated regions.">
            <a:extLst>
              <a:ext uri="{FF2B5EF4-FFF2-40B4-BE49-F238E27FC236}">
                <a16:creationId xmlns:a16="http://schemas.microsoft.com/office/drawing/2014/main" id="{CF4FF96B-4D6B-9164-3E39-3159F9BCA8D3}"/>
              </a:ext>
            </a:extLst>
          </p:cNvPr>
          <p:cNvGrpSpPr/>
          <p:nvPr/>
        </p:nvGrpSpPr>
        <p:grpSpPr>
          <a:xfrm>
            <a:off x="920675" y="1077144"/>
            <a:ext cx="6911813" cy="3554411"/>
            <a:chOff x="920675" y="1077144"/>
            <a:chExt cx="6911813" cy="3554411"/>
          </a:xfrm>
        </p:grpSpPr>
        <p:pic>
          <p:nvPicPr>
            <p:cNvPr id="8" name="screenshot" descr="A screenshot of a map&#10;&#10;AI-generated content may be incorrect.">
              <a:extLst>
                <a:ext uri="{FF2B5EF4-FFF2-40B4-BE49-F238E27FC236}">
                  <a16:creationId xmlns:a16="http://schemas.microsoft.com/office/drawing/2014/main" id="{D473E15C-B9FF-E64D-95E6-9983CC8BCA25}"/>
                </a:ext>
              </a:extLst>
            </p:cNvPr>
            <p:cNvPicPr>
              <a:picLocks noChangeAspect="1"/>
            </p:cNvPicPr>
            <p:nvPr/>
          </p:nvPicPr>
          <p:blipFill>
            <a:blip r:embed="rId4"/>
            <a:srcRect l="4244" t="7095"/>
            <a:stretch>
              <a:fillRect/>
            </a:stretch>
          </p:blipFill>
          <p:spPr>
            <a:xfrm>
              <a:off x="920675" y="1077144"/>
              <a:ext cx="2730650" cy="3554411"/>
            </a:xfrm>
            <a:prstGeom prst="rect">
              <a:avLst/>
            </a:prstGeom>
            <a:effectLst>
              <a:outerShdw blurRad="50800" dist="38100" dir="5400000" algn="t" rotWithShape="0">
                <a:prstClr val="black">
                  <a:alpha val="40000"/>
                </a:prstClr>
              </a:outerShdw>
            </a:effectLst>
          </p:spPr>
        </p:pic>
        <p:pic>
          <p:nvPicPr>
            <p:cNvPr id="11" name="heat map" descr="A map of the united states&#10;&#10;AI-generated content may be incorrect.">
              <a:extLst>
                <a:ext uri="{FF2B5EF4-FFF2-40B4-BE49-F238E27FC236}">
                  <a16:creationId xmlns:a16="http://schemas.microsoft.com/office/drawing/2014/main" id="{9056AC92-1DCE-94AD-08FB-0E23AE2B0C27}"/>
                </a:ext>
              </a:extLst>
            </p:cNvPr>
            <p:cNvPicPr>
              <a:picLocks noChangeAspect="1"/>
            </p:cNvPicPr>
            <p:nvPr/>
          </p:nvPicPr>
          <p:blipFill>
            <a:blip r:embed="rId5"/>
            <a:stretch>
              <a:fillRect/>
            </a:stretch>
          </p:blipFill>
          <p:spPr>
            <a:xfrm>
              <a:off x="4339988" y="1600200"/>
              <a:ext cx="3492500" cy="1943100"/>
            </a:xfrm>
            <a:prstGeom prst="rect">
              <a:avLst/>
            </a:prstGeom>
            <a:effectLst>
              <a:outerShdw blurRad="50800" dist="38100" dir="5400000" algn="t" rotWithShape="0">
                <a:prstClr val="black">
                  <a:alpha val="40000"/>
                </a:prstClr>
              </a:outerShdw>
            </a:effectLst>
          </p:spPr>
        </p:pic>
      </p:grpSp>
      <p:sp>
        <p:nvSpPr>
          <p:cNvPr id="5" name="page #">
            <a:extLst>
              <a:ext uri="{FF2B5EF4-FFF2-40B4-BE49-F238E27FC236}">
                <a16:creationId xmlns:a16="http://schemas.microsoft.com/office/drawing/2014/main" id="{C4E4ED68-4BD3-B4F5-4159-8447EB96B7E9}"/>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41</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804878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06A6DA0D-91A5-5C33-78E5-4072E4510191}"/>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A8F0835F-734B-4298-BB89-B981451C3B9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21" name="title">
            <a:extLst>
              <a:ext uri="{FF2B5EF4-FFF2-40B4-BE49-F238E27FC236}">
                <a16:creationId xmlns:a16="http://schemas.microsoft.com/office/drawing/2014/main" id="{7CFD5429-F3B0-27CE-2F79-E2F29A33AFA0}"/>
              </a:ext>
            </a:extLst>
          </p:cNvPr>
          <p:cNvSpPr txBox="1">
            <a:spLocks noGrp="1"/>
          </p:cNvSpPr>
          <p:nvPr>
            <p:ph type="title" idx="4294967295"/>
          </p:nvPr>
        </p:nvSpPr>
        <p:spPr>
          <a:xfrm>
            <a:off x="405050" y="-660591"/>
            <a:ext cx="8130736" cy="58932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Alt Text Example for a Map</a:t>
            </a:r>
          </a:p>
        </p:txBody>
      </p:sp>
      <p:sp>
        <p:nvSpPr>
          <p:cNvPr id="437" name="subtitle">
            <a:extLst>
              <a:ext uri="{FF2B5EF4-FFF2-40B4-BE49-F238E27FC236}">
                <a16:creationId xmlns:a16="http://schemas.microsoft.com/office/drawing/2014/main" id="{F9E0A57C-2602-59DE-1573-7E471B35F7EE}"/>
              </a:ext>
            </a:extLst>
          </p:cNvPr>
          <p:cNvSpPr>
            <a:spLocks/>
          </p:cNvSpPr>
          <p:nvPr/>
        </p:nvSpPr>
        <p:spPr>
          <a:xfrm>
            <a:off x="405050" y="229425"/>
            <a:ext cx="8130736"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433A4C"/>
                </a:solidFill>
                <a:effectLst/>
                <a:uLnTx/>
                <a:uFillTx/>
                <a:latin typeface="Space Grotesk SemiBold"/>
                <a:ea typeface="Space Grotesk SemiBold"/>
                <a:cs typeface="Space Grotesk SemiBold"/>
                <a:sym typeface="Space Grotesk SemiBold"/>
              </a:rPr>
              <a:t>Alt Text</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sp>
        <p:nvSpPr>
          <p:cNvPr id="2" name="body copy">
            <a:extLst>
              <a:ext uri="{FF2B5EF4-FFF2-40B4-BE49-F238E27FC236}">
                <a16:creationId xmlns:a16="http://schemas.microsoft.com/office/drawing/2014/main" id="{6E070C6E-F42F-AF5C-E116-76DD8DF9254A}"/>
              </a:ext>
            </a:extLst>
          </p:cNvPr>
          <p:cNvSpPr txBox="1"/>
          <p:nvPr/>
        </p:nvSpPr>
        <p:spPr>
          <a:xfrm>
            <a:off x="1699146" y="1065015"/>
            <a:ext cx="5745707" cy="1682044"/>
          </a:xfrm>
          <a:prstGeom prst="rect">
            <a:avLst/>
          </a:prstGeom>
          <a:noFill/>
          <a:ln>
            <a:noFill/>
          </a:ln>
        </p:spPr>
        <p:txBody>
          <a:bodyPr spcFirstLastPara="1" wrap="square" lIns="91425" tIns="91425" rIns="91425" bIns="91425" anchor="t" anchorCtr="0">
            <a:noAutofit/>
          </a:bodyPr>
          <a:lstStyle/>
          <a:p>
            <a:pPr>
              <a:lnSpc>
                <a:spcPct val="114000"/>
              </a:lnSpc>
            </a:pPr>
            <a:r>
              <a:rPr lang="en-US" sz="1600" dirty="0">
                <a:latin typeface="Space Grotesk" pitchFamily="2" charset="77"/>
              </a:rPr>
              <a:t>"A heat map of North America showing light pollution levels, with colors ranging from black and blue in low-pollution areas to yellow, orange, and red in high-density urban centers. The eastern United States shows the highest concentration of light pollution."</a:t>
            </a:r>
            <a:endParaRPr lang="en-US" sz="1600" dirty="0">
              <a:solidFill>
                <a:srgbClr val="3B3244"/>
              </a:solidFill>
              <a:latin typeface="Space Grotesk" pitchFamily="2" charset="77"/>
            </a:endParaRPr>
          </a:p>
        </p:txBody>
      </p:sp>
      <p:cxnSp>
        <p:nvCxnSpPr>
          <p:cNvPr id="10" name="divider">
            <a:extLst>
              <a:ext uri="{FF2B5EF4-FFF2-40B4-BE49-F238E27FC236}">
                <a16:creationId xmlns:a16="http://schemas.microsoft.com/office/drawing/2014/main" id="{20D63F2D-54FE-EC96-00CF-637448AAE38F}"/>
              </a:ext>
              <a:ext uri="{C183D7F6-B498-43B3-948B-1728B52AA6E4}">
                <adec:decorative xmlns:adec="http://schemas.microsoft.com/office/drawing/2017/decorative" val="1"/>
              </a:ext>
            </a:extLst>
          </p:cNvPr>
          <p:cNvCxnSpPr>
            <a:cxnSpLocks/>
          </p:cNvCxnSpPr>
          <p:nvPr/>
        </p:nvCxnSpPr>
        <p:spPr>
          <a:xfrm>
            <a:off x="415600" y="2964634"/>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18" name="object highlight">
            <a:extLst>
              <a:ext uri="{FF2B5EF4-FFF2-40B4-BE49-F238E27FC236}">
                <a16:creationId xmlns:a16="http://schemas.microsoft.com/office/drawing/2014/main" id="{0B90D517-732A-CB11-53C2-59C5BF67C764}"/>
              </a:ext>
              <a:ext uri="{C183D7F6-B498-43B3-948B-1728B52AA6E4}">
                <adec:decorative xmlns:adec="http://schemas.microsoft.com/office/drawing/2017/decorative" val="1"/>
              </a:ext>
            </a:extLst>
          </p:cNvPr>
          <p:cNvGrpSpPr/>
          <p:nvPr/>
        </p:nvGrpSpPr>
        <p:grpSpPr>
          <a:xfrm>
            <a:off x="1028231" y="3248579"/>
            <a:ext cx="985465" cy="177421"/>
            <a:chOff x="713681" y="3516803"/>
            <a:chExt cx="985465" cy="177421"/>
          </a:xfrm>
        </p:grpSpPr>
        <p:sp>
          <p:nvSpPr>
            <p:cNvPr id="6" name="object highlight">
              <a:extLst>
                <a:ext uri="{FF2B5EF4-FFF2-40B4-BE49-F238E27FC236}">
                  <a16:creationId xmlns:a16="http://schemas.microsoft.com/office/drawing/2014/main" id="{1DDF905E-3579-D48F-AF40-50387DCA2A7C}"/>
                </a:ext>
              </a:extLst>
            </p:cNvPr>
            <p:cNvSpPr/>
            <p:nvPr/>
          </p:nvSpPr>
          <p:spPr>
            <a:xfrm>
              <a:off x="974228" y="3516803"/>
              <a:ext cx="724918" cy="177421"/>
            </a:xfrm>
            <a:prstGeom prst="rect">
              <a:avLst/>
            </a:prstGeom>
            <a:solidFill>
              <a:srgbClr val="C1B4CD">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icon">
              <a:extLst>
                <a:ext uri="{FF2B5EF4-FFF2-40B4-BE49-F238E27FC236}">
                  <a16:creationId xmlns:a16="http://schemas.microsoft.com/office/drawing/2014/main" id="{9A24AB3A-7A04-427E-E031-B824D14F7C19}"/>
                </a:ext>
              </a:extLst>
            </p:cNvPr>
            <p:cNvSpPr/>
            <p:nvPr/>
          </p:nvSpPr>
          <p:spPr>
            <a:xfrm>
              <a:off x="713681" y="3516803"/>
              <a:ext cx="158949" cy="158949"/>
            </a:xfrm>
            <a:prstGeom prst="rect">
              <a:avLst/>
            </a:prstGeom>
            <a:solidFill>
              <a:srgbClr val="C1B4CD">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action highlight">
            <a:extLst>
              <a:ext uri="{FF2B5EF4-FFF2-40B4-BE49-F238E27FC236}">
                <a16:creationId xmlns:a16="http://schemas.microsoft.com/office/drawing/2014/main" id="{1BF7D3C3-61E0-9462-583E-A47DB3BCD8FC}"/>
              </a:ext>
              <a:ext uri="{C183D7F6-B498-43B3-948B-1728B52AA6E4}">
                <adec:decorative xmlns:adec="http://schemas.microsoft.com/office/drawing/2017/decorative" val="1"/>
              </a:ext>
            </a:extLst>
          </p:cNvPr>
          <p:cNvGrpSpPr/>
          <p:nvPr/>
        </p:nvGrpSpPr>
        <p:grpSpPr>
          <a:xfrm>
            <a:off x="1009463" y="3609833"/>
            <a:ext cx="1004233" cy="177421"/>
            <a:chOff x="694913" y="3814977"/>
            <a:chExt cx="1004233" cy="177421"/>
          </a:xfrm>
        </p:grpSpPr>
        <p:sp>
          <p:nvSpPr>
            <p:cNvPr id="14" name="action icon">
              <a:extLst>
                <a:ext uri="{FF2B5EF4-FFF2-40B4-BE49-F238E27FC236}">
                  <a16:creationId xmlns:a16="http://schemas.microsoft.com/office/drawing/2014/main" id="{C0562D8B-13A7-0521-9541-0615967E5326}"/>
                </a:ext>
              </a:extLst>
            </p:cNvPr>
            <p:cNvSpPr/>
            <p:nvPr/>
          </p:nvSpPr>
          <p:spPr>
            <a:xfrm>
              <a:off x="694913" y="3814977"/>
              <a:ext cx="196487" cy="169385"/>
            </a:xfrm>
            <a:prstGeom prst="triangle">
              <a:avLst/>
            </a:prstGeom>
            <a:solidFill>
              <a:srgbClr val="98BBB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highlight">
              <a:extLst>
                <a:ext uri="{FF2B5EF4-FFF2-40B4-BE49-F238E27FC236}">
                  <a16:creationId xmlns:a16="http://schemas.microsoft.com/office/drawing/2014/main" id="{AF3233AE-345D-8072-23EF-67F617B04FAF}"/>
                </a:ext>
              </a:extLst>
            </p:cNvPr>
            <p:cNvSpPr/>
            <p:nvPr/>
          </p:nvSpPr>
          <p:spPr>
            <a:xfrm>
              <a:off x="974228" y="3814977"/>
              <a:ext cx="724918" cy="177421"/>
            </a:xfrm>
            <a:prstGeom prst="rect">
              <a:avLst/>
            </a:prstGeom>
            <a:solidFill>
              <a:srgbClr val="98BBB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context highlght">
            <a:extLst>
              <a:ext uri="{FF2B5EF4-FFF2-40B4-BE49-F238E27FC236}">
                <a16:creationId xmlns:a16="http://schemas.microsoft.com/office/drawing/2014/main" id="{C0FD12A2-1B22-8F04-2886-AB8195B028CE}"/>
              </a:ext>
              <a:ext uri="{C183D7F6-B498-43B3-948B-1728B52AA6E4}">
                <adec:decorative xmlns:adec="http://schemas.microsoft.com/office/drawing/2017/decorative" val="1"/>
              </a:ext>
            </a:extLst>
          </p:cNvPr>
          <p:cNvGrpSpPr/>
          <p:nvPr/>
        </p:nvGrpSpPr>
        <p:grpSpPr>
          <a:xfrm>
            <a:off x="1018997" y="3983279"/>
            <a:ext cx="1064717" cy="177421"/>
            <a:chOff x="704447" y="4152907"/>
            <a:chExt cx="1064717" cy="177421"/>
          </a:xfrm>
        </p:grpSpPr>
        <p:sp>
          <p:nvSpPr>
            <p:cNvPr id="15" name="context highlight">
              <a:extLst>
                <a:ext uri="{FF2B5EF4-FFF2-40B4-BE49-F238E27FC236}">
                  <a16:creationId xmlns:a16="http://schemas.microsoft.com/office/drawing/2014/main" id="{D5C40F47-A5A3-7216-70D1-33B89CF08C7F}"/>
                </a:ext>
              </a:extLst>
            </p:cNvPr>
            <p:cNvSpPr/>
            <p:nvPr/>
          </p:nvSpPr>
          <p:spPr>
            <a:xfrm>
              <a:off x="974227" y="4152907"/>
              <a:ext cx="794937" cy="177421"/>
            </a:xfrm>
            <a:prstGeom prst="rect">
              <a:avLst/>
            </a:prstGeom>
            <a:solidFill>
              <a:srgbClr val="E69D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xt icon">
              <a:extLst>
                <a:ext uri="{FF2B5EF4-FFF2-40B4-BE49-F238E27FC236}">
                  <a16:creationId xmlns:a16="http://schemas.microsoft.com/office/drawing/2014/main" id="{3C29DE29-DF50-B2FB-A317-453F4A490F79}"/>
                </a:ext>
              </a:extLst>
            </p:cNvPr>
            <p:cNvSpPr/>
            <p:nvPr/>
          </p:nvSpPr>
          <p:spPr>
            <a:xfrm>
              <a:off x="704447" y="4152907"/>
              <a:ext cx="177421" cy="177421"/>
            </a:xfrm>
            <a:prstGeom prst="ellipse">
              <a:avLst/>
            </a:prstGeom>
            <a:solidFill>
              <a:srgbClr val="E69D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1B4CD"/>
                </a:solidFill>
              </a:endParaRPr>
            </a:p>
          </p:txBody>
        </p:sp>
      </p:grpSp>
      <p:sp>
        <p:nvSpPr>
          <p:cNvPr id="3" name="body copy">
            <a:extLst>
              <a:ext uri="{FF2B5EF4-FFF2-40B4-BE49-F238E27FC236}">
                <a16:creationId xmlns:a16="http://schemas.microsoft.com/office/drawing/2014/main" id="{E6CED60A-544F-ECF4-57A4-7AE80E5F6327}"/>
              </a:ext>
            </a:extLst>
          </p:cNvPr>
          <p:cNvSpPr txBox="1"/>
          <p:nvPr/>
        </p:nvSpPr>
        <p:spPr>
          <a:xfrm>
            <a:off x="1232455" y="3141305"/>
            <a:ext cx="7266724" cy="1520915"/>
          </a:xfrm>
          <a:prstGeom prst="rect">
            <a:avLst/>
          </a:prstGeom>
          <a:noFill/>
          <a:ln>
            <a:noFill/>
          </a:ln>
        </p:spPr>
        <p:txBody>
          <a:bodyPr spcFirstLastPara="1" wrap="square" lIns="91425" tIns="91425" rIns="91425" bIns="91425" anchor="t" anchorCtr="0">
            <a:noAutofit/>
          </a:bodyPr>
          <a:lstStyle/>
          <a:p>
            <a:pPr>
              <a:spcAft>
                <a:spcPts val="1200"/>
              </a:spcAft>
            </a:pPr>
            <a:r>
              <a:rPr lang="en-US" b="1" dirty="0">
                <a:solidFill>
                  <a:srgbClr val="3B3244"/>
                </a:solidFill>
                <a:latin typeface="Space Grotesk" pitchFamily="2" charset="77"/>
              </a:rPr>
              <a:t>Object:  </a:t>
            </a:r>
            <a:r>
              <a:rPr lang="en-US" dirty="0">
                <a:latin typeface="Space Grotesk" pitchFamily="2" charset="77"/>
              </a:rPr>
              <a:t>A heat map of North America</a:t>
            </a:r>
            <a:endParaRPr lang="en-US" dirty="0">
              <a:solidFill>
                <a:srgbClr val="3B3244"/>
              </a:solidFill>
              <a:latin typeface="Space Grotesk" pitchFamily="2" charset="77"/>
            </a:endParaRPr>
          </a:p>
          <a:p>
            <a:pPr>
              <a:spcAft>
                <a:spcPts val="1200"/>
              </a:spcAft>
            </a:pPr>
            <a:r>
              <a:rPr lang="en-US" b="1" dirty="0">
                <a:solidFill>
                  <a:srgbClr val="3B3244"/>
                </a:solidFill>
                <a:latin typeface="Space Grotesk" pitchFamily="2" charset="77"/>
              </a:rPr>
              <a:t>Action:  </a:t>
            </a:r>
            <a:r>
              <a:rPr lang="en-US" dirty="0">
                <a:latin typeface="Space Grotesk" pitchFamily="2" charset="77"/>
              </a:rPr>
              <a:t>Displaying light pollution levels using a color gradient</a:t>
            </a:r>
            <a:endParaRPr lang="en-US" dirty="0">
              <a:solidFill>
                <a:srgbClr val="3B3244"/>
              </a:solidFill>
              <a:latin typeface="Space Grotesk" pitchFamily="2" charset="77"/>
            </a:endParaRPr>
          </a:p>
          <a:p>
            <a:pPr>
              <a:spcAft>
                <a:spcPts val="1200"/>
              </a:spcAft>
            </a:pPr>
            <a:r>
              <a:rPr lang="en-US" b="1" dirty="0">
                <a:solidFill>
                  <a:srgbClr val="3B3244"/>
                </a:solidFill>
                <a:latin typeface="Space Grotesk" pitchFamily="2" charset="77"/>
              </a:rPr>
              <a:t>Context:  </a:t>
            </a:r>
            <a:r>
              <a:rPr lang="en-US" dirty="0">
                <a:latin typeface="Space Grotesk" pitchFamily="2" charset="77"/>
              </a:rPr>
              <a:t>Colors range from black and blue in rural, low-pollution areas to yellow, orange, and red in high-density urban centers, with the eastern United States showing the highest concentration of light pollution</a:t>
            </a:r>
            <a:endParaRPr lang="en-US" dirty="0">
              <a:solidFill>
                <a:srgbClr val="3B3244"/>
              </a:solidFill>
              <a:latin typeface="Space Grotesk" pitchFamily="2" charset="77"/>
            </a:endParaRPr>
          </a:p>
        </p:txBody>
      </p:sp>
      <p:sp>
        <p:nvSpPr>
          <p:cNvPr id="5" name="page #">
            <a:extLst>
              <a:ext uri="{FF2B5EF4-FFF2-40B4-BE49-F238E27FC236}">
                <a16:creationId xmlns:a16="http://schemas.microsoft.com/office/drawing/2014/main" id="{76688BD8-2FFC-46C9-4AD2-4BD81C059CF8}"/>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42</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115687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2CC18E82-BC88-4A88-826E-A136FFABCAEF}"/>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18CD1F27-86EC-A4E1-354C-5B4E775D786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A7559CA3-B8AB-FFFB-C347-B77A65A8C24E}"/>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Demo: Decorative Images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65E5373A-84EC-8CE7-F223-4C0BD5530629}"/>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cxnSp>
        <p:nvCxnSpPr>
          <p:cNvPr id="12" name="divider">
            <a:extLst>
              <a:ext uri="{FF2B5EF4-FFF2-40B4-BE49-F238E27FC236}">
                <a16:creationId xmlns:a16="http://schemas.microsoft.com/office/drawing/2014/main" id="{3DEABB24-31FC-0AE0-78C6-34AE25107B93}"/>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11" name="graphic" descr="Two Travel Oregon document pages displayed side by side. The left shows a section divider page titled 'Key Performance Indicators' featuring two hikers on a rocky mountain summit overlooking a forested valley. The right shows a green-tinted back cover with a person walking through a vineyard, the Travel Oregon logo, and the website industry.traveloregon.com.">
            <a:extLst>
              <a:ext uri="{FF2B5EF4-FFF2-40B4-BE49-F238E27FC236}">
                <a16:creationId xmlns:a16="http://schemas.microsoft.com/office/drawing/2014/main" id="{424E461D-01A8-B861-0894-55813787293B}"/>
              </a:ext>
            </a:extLst>
          </p:cNvPr>
          <p:cNvGrpSpPr/>
          <p:nvPr/>
        </p:nvGrpSpPr>
        <p:grpSpPr>
          <a:xfrm>
            <a:off x="1650152" y="1138609"/>
            <a:ext cx="5563504" cy="3414099"/>
            <a:chOff x="1650152" y="1138609"/>
            <a:chExt cx="5563504" cy="3414099"/>
          </a:xfrm>
        </p:grpSpPr>
        <p:pic>
          <p:nvPicPr>
            <p:cNvPr id="6" name="screenshot">
              <a:extLst>
                <a:ext uri="{FF2B5EF4-FFF2-40B4-BE49-F238E27FC236}">
                  <a16:creationId xmlns:a16="http://schemas.microsoft.com/office/drawing/2014/main" id="{5739F024-13D5-4861-4710-060EF2B3A8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2000" y="1138950"/>
              <a:ext cx="2641656" cy="3413758"/>
            </a:xfrm>
            <a:prstGeom prst="rect">
              <a:avLst/>
            </a:prstGeom>
            <a:effectLst>
              <a:outerShdw blurRad="50800" dist="38100" dir="5400000" algn="t" rotWithShape="0">
                <a:prstClr val="black">
                  <a:alpha val="40000"/>
                </a:prstClr>
              </a:outerShdw>
            </a:effectLst>
          </p:spPr>
        </p:pic>
        <p:pic>
          <p:nvPicPr>
            <p:cNvPr id="9" name="screenshot">
              <a:extLst>
                <a:ext uri="{FF2B5EF4-FFF2-40B4-BE49-F238E27FC236}">
                  <a16:creationId xmlns:a16="http://schemas.microsoft.com/office/drawing/2014/main" id="{D645082E-894E-331E-E338-5DFB87C26A43}"/>
                </a:ext>
                <a:ext uri="{C183D7F6-B498-43B3-948B-1728B52AA6E4}">
                  <adec:decorative xmlns:adec="http://schemas.microsoft.com/office/drawing/2017/decorative" val="1"/>
                </a:ext>
              </a:extLst>
            </p:cNvPr>
            <p:cNvPicPr>
              <a:picLocks noChangeAspect="1"/>
            </p:cNvPicPr>
            <p:nvPr/>
          </p:nvPicPr>
          <p:blipFill>
            <a:blip r:embed="rId5"/>
            <a:srcRect t="499"/>
            <a:stretch>
              <a:fillRect/>
            </a:stretch>
          </p:blipFill>
          <p:spPr>
            <a:xfrm>
              <a:off x="1650152" y="1138609"/>
              <a:ext cx="2641656" cy="3414099"/>
            </a:xfrm>
            <a:prstGeom prst="rect">
              <a:avLst/>
            </a:prstGeom>
            <a:effectLst>
              <a:outerShdw blurRad="50800" dist="38100" dir="5400000" algn="t" rotWithShape="0">
                <a:prstClr val="black">
                  <a:alpha val="40000"/>
                </a:prstClr>
              </a:outerShdw>
            </a:effectLst>
          </p:spPr>
        </p:pic>
      </p:grpSp>
      <p:sp>
        <p:nvSpPr>
          <p:cNvPr id="4" name="page #">
            <a:extLst>
              <a:ext uri="{FF2B5EF4-FFF2-40B4-BE49-F238E27FC236}">
                <a16:creationId xmlns:a16="http://schemas.microsoft.com/office/drawing/2014/main" id="{EE3E7ACA-43F9-FB5B-BA4F-C78B8C435993}"/>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43</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251551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A2232"/>
        </a:solidFill>
        <a:effectLst/>
      </p:bgPr>
    </p:bg>
    <p:spTree>
      <p:nvGrpSpPr>
        <p:cNvPr id="1" name="Shape 417">
          <a:extLst>
            <a:ext uri="{FF2B5EF4-FFF2-40B4-BE49-F238E27FC236}">
              <a16:creationId xmlns:a16="http://schemas.microsoft.com/office/drawing/2014/main" id="{4D5D073E-68C2-74CE-8361-18FCBC19C4C9}"/>
            </a:ext>
          </a:extLst>
        </p:cNvPr>
        <p:cNvGrpSpPr/>
        <p:nvPr/>
      </p:nvGrpSpPr>
      <p:grpSpPr>
        <a:xfrm>
          <a:off x="0" y="0"/>
          <a:ext cx="0" cy="0"/>
          <a:chOff x="0" y="0"/>
          <a:chExt cx="0" cy="0"/>
        </a:xfrm>
      </p:grpSpPr>
      <p:grpSp>
        <p:nvGrpSpPr>
          <p:cNvPr id="5" name="training module">
            <a:extLst>
              <a:ext uri="{FF2B5EF4-FFF2-40B4-BE49-F238E27FC236}">
                <a16:creationId xmlns:a16="http://schemas.microsoft.com/office/drawing/2014/main" id="{1F5B7FF9-6F85-BFB5-96A9-BB188EA27B5D}"/>
              </a:ext>
            </a:extLst>
          </p:cNvPr>
          <p:cNvGrpSpPr/>
          <p:nvPr/>
        </p:nvGrpSpPr>
        <p:grpSpPr>
          <a:xfrm>
            <a:off x="415600" y="272516"/>
            <a:ext cx="1685574" cy="299594"/>
            <a:chOff x="415600" y="272516"/>
            <a:chExt cx="1685574" cy="299594"/>
          </a:xfrm>
        </p:grpSpPr>
        <p:sp>
          <p:nvSpPr>
            <p:cNvPr id="13" name="container">
              <a:extLst>
                <a:ext uri="{FF2B5EF4-FFF2-40B4-BE49-F238E27FC236}">
                  <a16:creationId xmlns:a16="http://schemas.microsoft.com/office/drawing/2014/main" id="{77022DFD-7602-C9BB-2547-07EFF143C6E3}"/>
                </a:ext>
                <a:ext uri="{C183D7F6-B498-43B3-948B-1728B52AA6E4}">
                  <adec:decorative xmlns:adec="http://schemas.microsoft.com/office/drawing/2017/decorative" val="1"/>
                </a:ext>
              </a:extLst>
            </p:cNvPr>
            <p:cNvSpPr/>
            <p:nvPr/>
          </p:nvSpPr>
          <p:spPr>
            <a:xfrm>
              <a:off x="415601" y="272516"/>
              <a:ext cx="1685573" cy="299594"/>
            </a:xfrm>
            <a:prstGeom prst="rect">
              <a:avLst/>
            </a:prstGeom>
            <a:solidFill>
              <a:srgbClr val="2A2232">
                <a:alpha val="50000"/>
              </a:srgbClr>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a:extLst>
                <a:ext uri="{FF2B5EF4-FFF2-40B4-BE49-F238E27FC236}">
                  <a16:creationId xmlns:a16="http://schemas.microsoft.com/office/drawing/2014/main" id="{F5EA0409-2158-9B50-9C9B-9260A3EFC307}"/>
                </a:ext>
              </a:extLst>
            </p:cNvPr>
            <p:cNvSpPr txBox="1">
              <a:spLocks/>
            </p:cNvSpPr>
            <p:nvPr/>
          </p:nvSpPr>
          <p:spPr>
            <a:xfrm>
              <a:off x="415600" y="298667"/>
              <a:ext cx="1685574"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E4B2B1"/>
                  </a:solidFill>
                  <a:latin typeface="Space Grotesk" pitchFamily="2" charset="77"/>
                  <a:ea typeface="Space Grotesk SemiBold"/>
                  <a:cs typeface="Space Grotesk SemiBold"/>
                  <a:sym typeface="Space Grotesk SemiBold"/>
                </a:rPr>
                <a:t>Digital Accessibility</a:t>
              </a:r>
              <a:endParaRPr lang="en-US" sz="1100" dirty="0">
                <a:solidFill>
                  <a:srgbClr val="E4B2B1"/>
                </a:solidFill>
                <a:latin typeface="Space Grotesk" pitchFamily="2" charset="77"/>
                <a:ea typeface="Newsreader Light"/>
                <a:cs typeface="Newsreader Light"/>
                <a:sym typeface="Newsreader Light"/>
              </a:endParaRPr>
            </a:p>
          </p:txBody>
        </p:sp>
      </p:grpSp>
      <p:grpSp>
        <p:nvGrpSpPr>
          <p:cNvPr id="6" name="training level">
            <a:extLst>
              <a:ext uri="{FF2B5EF4-FFF2-40B4-BE49-F238E27FC236}">
                <a16:creationId xmlns:a16="http://schemas.microsoft.com/office/drawing/2014/main" id="{602D9D74-51E5-87A8-9CF0-3BB1C65D35D8}"/>
              </a:ext>
            </a:extLst>
          </p:cNvPr>
          <p:cNvGrpSpPr/>
          <p:nvPr/>
        </p:nvGrpSpPr>
        <p:grpSpPr>
          <a:xfrm>
            <a:off x="2237068" y="272516"/>
            <a:ext cx="1172630" cy="299594"/>
            <a:chOff x="2237068" y="272516"/>
            <a:chExt cx="1172630" cy="299594"/>
          </a:xfrm>
        </p:grpSpPr>
        <p:sp>
          <p:nvSpPr>
            <p:cNvPr id="16" name="container">
              <a:extLst>
                <a:ext uri="{FF2B5EF4-FFF2-40B4-BE49-F238E27FC236}">
                  <a16:creationId xmlns:a16="http://schemas.microsoft.com/office/drawing/2014/main" id="{64083940-DE94-4848-2EC4-D8072ABCF23A}"/>
                </a:ext>
                <a:ext uri="{C183D7F6-B498-43B3-948B-1728B52AA6E4}">
                  <adec:decorative xmlns:adec="http://schemas.microsoft.com/office/drawing/2017/decorative" val="1"/>
                </a:ext>
              </a:extLst>
            </p:cNvPr>
            <p:cNvSpPr/>
            <p:nvPr/>
          </p:nvSpPr>
          <p:spPr>
            <a:xfrm>
              <a:off x="2237070" y="272516"/>
              <a:ext cx="1172628" cy="299594"/>
            </a:xfrm>
            <a:prstGeom prst="rect">
              <a:avLst/>
            </a:prstGeom>
            <a:solidFill>
              <a:srgbClr val="E4B2B1"/>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6C2016BA-AC52-A545-EFAB-58E7A49B1D7D}"/>
                </a:ext>
              </a:extLst>
            </p:cNvPr>
            <p:cNvSpPr txBox="1">
              <a:spLocks/>
            </p:cNvSpPr>
            <p:nvPr/>
          </p:nvSpPr>
          <p:spPr>
            <a:xfrm>
              <a:off x="2237068" y="298667"/>
              <a:ext cx="1172629"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2A2232"/>
                  </a:solidFill>
                  <a:latin typeface="Space Grotesk" pitchFamily="2" charset="77"/>
                  <a:ea typeface="Space Grotesk SemiBold"/>
                  <a:cs typeface="Space Grotesk SemiBold"/>
                  <a:sym typeface="Space Grotesk SemiBold"/>
                </a:rPr>
                <a:t>Foundations</a:t>
              </a:r>
              <a:endParaRPr lang="en-US" sz="1100" dirty="0">
                <a:solidFill>
                  <a:srgbClr val="2A2232"/>
                </a:solidFill>
                <a:latin typeface="Space Grotesk" pitchFamily="2" charset="77"/>
                <a:ea typeface="Newsreader Light"/>
                <a:cs typeface="Newsreader Light"/>
                <a:sym typeface="Newsreader Light"/>
              </a:endParaRPr>
            </a:p>
          </p:txBody>
        </p:sp>
      </p:grpSp>
      <p:sp>
        <p:nvSpPr>
          <p:cNvPr id="4" name="title">
            <a:extLst>
              <a:ext uri="{FF2B5EF4-FFF2-40B4-BE49-F238E27FC236}">
                <a16:creationId xmlns:a16="http://schemas.microsoft.com/office/drawing/2014/main" id="{1ECDAF9D-979A-D970-858A-7F714C891F8E}"/>
              </a:ext>
            </a:extLst>
          </p:cNvPr>
          <p:cNvSpPr txBox="1">
            <a:spLocks noGrp="1"/>
          </p:cNvSpPr>
          <p:nvPr>
            <p:ph type="title"/>
          </p:nvPr>
        </p:nvSpPr>
        <p:spPr>
          <a:xfrm>
            <a:off x="415600" y="2109450"/>
            <a:ext cx="7619863" cy="924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ts val="990"/>
              <a:defRPr/>
            </a:pPr>
            <a: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t>Accessibility</a:t>
            </a:r>
            <a:b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br>
            <a:r>
              <a:rPr lang="en-US" sz="4000" i="1" dirty="0">
                <a:solidFill>
                  <a:srgbClr val="FDFAF4"/>
                </a:solidFill>
                <a:latin typeface="Newsreader Light"/>
                <a:ea typeface="Space Grotesk SemiBold"/>
                <a:cs typeface="Space Grotesk SemiBold"/>
                <a:sym typeface="Newsreader Light"/>
              </a:rPr>
              <a:t>Checklists</a:t>
            </a:r>
            <a:endParaRPr kumimoji="0" lang="en-US" sz="4000" b="0" i="1" u="none" strike="noStrike" kern="0" cap="none" spc="0" normalizeH="0" baseline="0" noProof="0" dirty="0">
              <a:ln>
                <a:noFill/>
              </a:ln>
              <a:solidFill>
                <a:srgbClr val="FDFAF4"/>
              </a:solidFill>
              <a:effectLst/>
              <a:uLnTx/>
              <a:uFillTx/>
              <a:latin typeface="Newsreader Light"/>
              <a:ea typeface="Newsreader Light"/>
              <a:cs typeface="Newsreader Light"/>
              <a:sym typeface="Newsreader Light"/>
            </a:endParaRPr>
          </a:p>
        </p:txBody>
      </p:sp>
      <p:sp>
        <p:nvSpPr>
          <p:cNvPr id="9" name="body">
            <a:extLst>
              <a:ext uri="{FF2B5EF4-FFF2-40B4-BE49-F238E27FC236}">
                <a16:creationId xmlns:a16="http://schemas.microsoft.com/office/drawing/2014/main" id="{22362689-E80C-BD33-1FD5-9DE138BFE504}"/>
              </a:ext>
            </a:extLst>
          </p:cNvPr>
          <p:cNvSpPr txBox="1">
            <a:spLocks/>
          </p:cNvSpPr>
          <p:nvPr/>
        </p:nvSpPr>
        <p:spPr>
          <a:xfrm>
            <a:off x="351303" y="3999244"/>
            <a:ext cx="8130735" cy="760071"/>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4000"/>
              </a:lnSpc>
              <a:spcAft>
                <a:spcPts val="600"/>
              </a:spcAft>
              <a:buSzPts val="990"/>
              <a:defRPr/>
            </a:pPr>
            <a:r>
              <a:rPr lang="en-US" sz="1400" dirty="0">
                <a:solidFill>
                  <a:srgbClr val="E4B2B1"/>
                </a:solidFill>
                <a:latin typeface="Space Grotesk" pitchFamily="2" charset="77"/>
                <a:ea typeface="Newsreader Light"/>
                <a:cs typeface="Newsreader Light"/>
                <a:sym typeface="Newsreader Light"/>
              </a:rPr>
              <a:t>— Checklist</a:t>
            </a:r>
          </a:p>
          <a:p>
            <a:pPr>
              <a:lnSpc>
                <a:spcPct val="114000"/>
              </a:lnSpc>
              <a:spcAft>
                <a:spcPts val="600"/>
              </a:spcAft>
              <a:buSzPts val="990"/>
              <a:defRPr/>
            </a:pPr>
            <a:r>
              <a:rPr lang="en-US" sz="1400" dirty="0">
                <a:solidFill>
                  <a:srgbClr val="E4B2B1"/>
                </a:solidFill>
                <a:latin typeface="Space Grotesk" pitchFamily="2" charset="77"/>
                <a:ea typeface="Newsreader Light"/>
                <a:cs typeface="Newsreader Light"/>
                <a:sym typeface="Newsreader Light"/>
              </a:rPr>
              <a:t>— New export habits</a:t>
            </a:r>
          </a:p>
        </p:txBody>
      </p:sp>
      <p:cxnSp>
        <p:nvCxnSpPr>
          <p:cNvPr id="423" name="divider">
            <a:extLst>
              <a:ext uri="{FF2B5EF4-FFF2-40B4-BE49-F238E27FC236}">
                <a16:creationId xmlns:a16="http://schemas.microsoft.com/office/drawing/2014/main" id="{BA3996FE-B90B-AD88-8150-E8E46A4898FF}"/>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E4B2B1"/>
            </a:solidFill>
            <a:prstDash val="solid"/>
            <a:round/>
            <a:headEnd type="none" w="med" len="med"/>
            <a:tailEnd type="none" w="med" len="med"/>
          </a:ln>
        </p:spPr>
      </p:cxnSp>
      <p:sp>
        <p:nvSpPr>
          <p:cNvPr id="2" name="page #">
            <a:extLst>
              <a:ext uri="{FF2B5EF4-FFF2-40B4-BE49-F238E27FC236}">
                <a16:creationId xmlns:a16="http://schemas.microsoft.com/office/drawing/2014/main" id="{0ACE17A5-31DC-1647-A37E-63C7A60C43BB}"/>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E4B2B1"/>
                </a:solidFill>
                <a:latin typeface="Space Grotesk" pitchFamily="2" charset="77"/>
                <a:ea typeface="DM Sans"/>
                <a:cs typeface="DM Sans"/>
                <a:sym typeface="DM Sans"/>
              </a:rPr>
              <a:t>44</a:t>
            </a:fld>
            <a:endParaRPr sz="800" dirty="0">
              <a:solidFill>
                <a:srgbClr val="E4B2B1"/>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3551349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3752045F-6B78-8C8B-11EB-7ABFB07476E3}"/>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A27EA853-F7EA-8B06-7412-85DF003635B8}"/>
              </a:ext>
              <a:ext uri="{C183D7F6-B498-43B3-948B-1728B52AA6E4}">
                <adec:decorative xmlns:adec="http://schemas.microsoft.com/office/drawing/2017/decorative" val="1"/>
              </a:ext>
            </a:extLst>
          </p:cNvPr>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2D98A3BF-E3E5-B2F7-A1B2-3723E48EF40D}"/>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Checklists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F8FAE4BF-4976-784D-A3F6-9825712E6938}"/>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3" name="body copy">
            <a:extLst>
              <a:ext uri="{FF2B5EF4-FFF2-40B4-BE49-F238E27FC236}">
                <a16:creationId xmlns:a16="http://schemas.microsoft.com/office/drawing/2014/main" id="{C7A7E163-F28E-6375-7DF1-77E4CA90E13B}"/>
              </a:ext>
            </a:extLst>
          </p:cNvPr>
          <p:cNvSpPr txBox="1"/>
          <p:nvPr/>
        </p:nvSpPr>
        <p:spPr>
          <a:xfrm>
            <a:off x="414793" y="1309089"/>
            <a:ext cx="6359633" cy="3117926"/>
          </a:xfrm>
          <a:prstGeom prst="rect">
            <a:avLst/>
          </a:prstGeom>
          <a:noFill/>
          <a:ln>
            <a:noFill/>
          </a:ln>
        </p:spPr>
        <p:txBody>
          <a:bodyPr spcFirstLastPara="1" wrap="square" lIns="91425" tIns="91425" rIns="91425" bIns="91425" anchor="t" anchorCtr="0">
            <a:noAutofit/>
          </a:bodyPr>
          <a:lstStyle/>
          <a:p>
            <a:pPr marL="469900" indent="-342900">
              <a:lnSpc>
                <a:spcPct val="115000"/>
              </a:lnSpc>
              <a:spcAft>
                <a:spcPts val="1000"/>
              </a:spcAft>
              <a:buClr>
                <a:srgbClr val="3B3244"/>
              </a:buClr>
              <a:buSzPts val="1600"/>
              <a:buAutoNum type="arabicPeriod"/>
            </a:pPr>
            <a:r>
              <a:rPr lang="en-US" sz="1800" dirty="0">
                <a:solidFill>
                  <a:srgbClr val="3B3244"/>
                </a:solidFill>
                <a:latin typeface="Space Grotesk Medium" pitchFamily="2" charset="77"/>
                <a:ea typeface="Space Grotesk SemiBold"/>
                <a:cs typeface="Space Grotesk SemiBold"/>
                <a:sym typeface="Space Grotesk SemiBold"/>
                <a:hlinkClick r:id="rId4">
                  <a:extLst>
                    <a:ext uri="{A12FA001-AC4F-418D-AE19-62706E023703}">
                      <ahyp:hlinkClr xmlns:ahyp="http://schemas.microsoft.com/office/drawing/2018/hyperlinkcolor" val="tx"/>
                    </a:ext>
                  </a:extLst>
                </a:hlinkClick>
              </a:rPr>
              <a:t>Microsoft Word Accessibility Checklist</a:t>
            </a:r>
            <a:r>
              <a:rPr lang="en-US" sz="1800" dirty="0">
                <a:solidFill>
                  <a:srgbClr val="3B3244"/>
                </a:solidFill>
                <a:latin typeface="Space Grotesk Medium" pitchFamily="2" charset="77"/>
                <a:ea typeface="Space Grotesk SemiBold"/>
                <a:cs typeface="Space Grotesk SemiBold"/>
                <a:sym typeface="Space Grotesk SemiBold"/>
              </a:rPr>
              <a:t> </a:t>
            </a:r>
            <a:r>
              <a:rPr lang="en-US" sz="1800" dirty="0">
                <a:solidFill>
                  <a:srgbClr val="3B3244"/>
                </a:solidFill>
                <a:latin typeface="Space Grotesk" pitchFamily="2" charset="77"/>
                <a:ea typeface="Space Grotesk SemiBold"/>
                <a:cs typeface="Space Grotesk SemiBold"/>
                <a:sym typeface="Space Grotesk SemiBold"/>
              </a:rPr>
              <a:t>by Deque</a:t>
            </a:r>
          </a:p>
          <a:p>
            <a:pPr marL="469900" indent="-342900">
              <a:lnSpc>
                <a:spcPct val="115000"/>
              </a:lnSpc>
              <a:spcAft>
                <a:spcPts val="1000"/>
              </a:spcAft>
              <a:buClr>
                <a:srgbClr val="3B3244"/>
              </a:buClr>
              <a:buSzPts val="1600"/>
              <a:buAutoNum type="arabicPeriod"/>
            </a:pPr>
            <a:r>
              <a:rPr lang="en-US" sz="1800" dirty="0">
                <a:solidFill>
                  <a:srgbClr val="3B3244"/>
                </a:solidFill>
                <a:latin typeface="Space Grotesk Medium" pitchFamily="2" charset="77"/>
                <a:ea typeface="Newsreader"/>
                <a:cs typeface="Newsreader"/>
                <a:sym typeface="Space Grotesk SemiBold"/>
                <a:hlinkClick r:id="rId5">
                  <a:extLst>
                    <a:ext uri="{A12FA001-AC4F-418D-AE19-62706E023703}">
                      <ahyp:hlinkClr xmlns:ahyp="http://schemas.microsoft.com/office/drawing/2018/hyperlinkcolor" val="tx"/>
                    </a:ext>
                  </a:extLst>
                </a:hlinkClick>
              </a:rPr>
              <a:t>PowerPoint Accessibility Checklist </a:t>
            </a:r>
            <a:r>
              <a:rPr lang="en-US" sz="1800" dirty="0">
                <a:solidFill>
                  <a:srgbClr val="3B3244"/>
                </a:solidFill>
                <a:latin typeface="Space Grotesk" pitchFamily="2" charset="77"/>
                <a:ea typeface="Newsreader"/>
                <a:cs typeface="Newsreader"/>
                <a:sym typeface="Space Grotesk SemiBold"/>
              </a:rPr>
              <a:t>by GSA</a:t>
            </a:r>
          </a:p>
          <a:p>
            <a:pPr marL="469900" indent="-342900">
              <a:lnSpc>
                <a:spcPct val="115000"/>
              </a:lnSpc>
              <a:spcAft>
                <a:spcPts val="1000"/>
              </a:spcAft>
              <a:buClr>
                <a:srgbClr val="3B3244"/>
              </a:buClr>
              <a:buSzPts val="1600"/>
              <a:buAutoNum type="arabicPeriod"/>
            </a:pPr>
            <a:r>
              <a:rPr lang="en-US" sz="1800" dirty="0">
                <a:solidFill>
                  <a:srgbClr val="3B3244"/>
                </a:solidFill>
                <a:latin typeface="Space Grotesk Medium" pitchFamily="2" charset="77"/>
                <a:ea typeface="Newsreader"/>
                <a:cs typeface="Newsreader"/>
                <a:sym typeface="Space Grotesk SemiBold"/>
                <a:hlinkClick r:id="rId6">
                  <a:extLst>
                    <a:ext uri="{A12FA001-AC4F-418D-AE19-62706E023703}">
                      <ahyp:hlinkClr xmlns:ahyp="http://schemas.microsoft.com/office/drawing/2018/hyperlinkcolor" val="tx"/>
                    </a:ext>
                  </a:extLst>
                </a:hlinkClick>
              </a:rPr>
              <a:t>PDF Accessibility Checklist</a:t>
            </a:r>
            <a:r>
              <a:rPr lang="en-US" sz="1800" dirty="0">
                <a:solidFill>
                  <a:srgbClr val="3B3244"/>
                </a:solidFill>
                <a:latin typeface="Space Grotesk Medium" pitchFamily="2" charset="77"/>
                <a:ea typeface="Newsreader"/>
                <a:cs typeface="Newsreader"/>
                <a:sym typeface="Space Grotesk SemiBold"/>
              </a:rPr>
              <a:t> </a:t>
            </a:r>
            <a:r>
              <a:rPr lang="en-US" sz="1800" dirty="0">
                <a:solidFill>
                  <a:srgbClr val="3B3244"/>
                </a:solidFill>
                <a:latin typeface="Space Grotesk" pitchFamily="2" charset="77"/>
                <a:ea typeface="Newsreader"/>
                <a:cs typeface="Newsreader"/>
                <a:sym typeface="Space Grotesk SemiBold"/>
              </a:rPr>
              <a:t>by University of Illinois</a:t>
            </a:r>
            <a:endParaRPr lang="en-US" sz="1800" dirty="0">
              <a:solidFill>
                <a:srgbClr val="3B3244"/>
              </a:solidFill>
              <a:latin typeface="Space Grotesk" pitchFamily="2" charset="77"/>
              <a:ea typeface="Newsreader"/>
              <a:cs typeface="Newsreader"/>
              <a:sym typeface="Newsreader"/>
            </a:endParaRPr>
          </a:p>
          <a:p>
            <a:pPr marL="127000" lvl="0">
              <a:lnSpc>
                <a:spcPct val="115000"/>
              </a:lnSpc>
              <a:spcAft>
                <a:spcPts val="1000"/>
              </a:spcAft>
              <a:buClr>
                <a:srgbClr val="3B3244"/>
              </a:buClr>
              <a:buSzPts val="1600"/>
            </a:pPr>
            <a:endParaRPr lang="en-US" sz="1600" dirty="0">
              <a:solidFill>
                <a:srgbClr val="433A4C"/>
              </a:solidFill>
              <a:latin typeface="Space Grotesk" pitchFamily="2" charset="77"/>
              <a:ea typeface="Space Grotesk Medium"/>
              <a:cs typeface="Space Grotesk Medium"/>
              <a:sym typeface="Space Grotesk Medium"/>
            </a:endParaRPr>
          </a:p>
        </p:txBody>
      </p:sp>
      <p:cxnSp>
        <p:nvCxnSpPr>
          <p:cNvPr id="12" name="divider">
            <a:extLst>
              <a:ext uri="{FF2B5EF4-FFF2-40B4-BE49-F238E27FC236}">
                <a16:creationId xmlns:a16="http://schemas.microsoft.com/office/drawing/2014/main" id="{F8DE6CB6-89DF-8D7C-784C-C644ABEF2AAE}"/>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4" name="page #">
            <a:extLst>
              <a:ext uri="{FF2B5EF4-FFF2-40B4-BE49-F238E27FC236}">
                <a16:creationId xmlns:a16="http://schemas.microsoft.com/office/drawing/2014/main" id="{28F3A631-F82D-9D0A-B2B1-D77A84058F2C}"/>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45</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3789221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BE0101EB-852E-B1E2-3F5A-A2B34E07903A}"/>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808D191B-05E1-7FED-7D73-4B2E593F1A9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96806AAD-24EA-BE3F-D49C-55A476FD6784}"/>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lvl="0">
              <a:buClr>
                <a:srgbClr val="000000"/>
              </a:buClr>
              <a:buSzTx/>
              <a:defRPr/>
            </a:pPr>
            <a:r>
              <a:rPr lang="en-US" sz="3200" dirty="0">
                <a:solidFill>
                  <a:srgbClr val="433A4C"/>
                </a:solidFill>
                <a:latin typeface="Space Grotesk SemiBold"/>
                <a:ea typeface="Space Grotesk SemiBold"/>
                <a:cs typeface="Space Grotesk SemiBold"/>
                <a:sym typeface="Space Grotesk SemiBold"/>
              </a:rPr>
              <a:t>Five Export New Habits: </a:t>
            </a:r>
            <a:r>
              <a:rPr lang="en-US" sz="3200" i="1" dirty="0">
                <a:solidFill>
                  <a:srgbClr val="2A2232"/>
                </a:solidFill>
                <a:latin typeface="Newsreader Light"/>
                <a:ea typeface="Newsreader Light"/>
                <a:cs typeface="Newsreader Light"/>
                <a:sym typeface="Newsreader Light"/>
              </a:rPr>
              <a:t>Word Documents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D5491698-F995-6300-6C15-CA32A0837596}"/>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3" name="body copy">
            <a:extLst>
              <a:ext uri="{FF2B5EF4-FFF2-40B4-BE49-F238E27FC236}">
                <a16:creationId xmlns:a16="http://schemas.microsoft.com/office/drawing/2014/main" id="{6A858D6F-E9E5-7140-2ACF-890D3B9C3C53}"/>
              </a:ext>
            </a:extLst>
          </p:cNvPr>
          <p:cNvSpPr txBox="1"/>
          <p:nvPr/>
        </p:nvSpPr>
        <p:spPr>
          <a:xfrm>
            <a:off x="414794" y="1309089"/>
            <a:ext cx="6147371" cy="3117926"/>
          </a:xfrm>
          <a:prstGeom prst="rect">
            <a:avLst/>
          </a:prstGeom>
          <a:noFill/>
          <a:ln>
            <a:noFill/>
          </a:ln>
        </p:spPr>
        <p:txBody>
          <a:bodyPr spcFirstLastPara="1" wrap="square" lIns="91425" tIns="91425" rIns="91425" bIns="91425" anchor="t" anchorCtr="0">
            <a:noAutofit/>
          </a:bodyPr>
          <a:lstStyle/>
          <a:p>
            <a:pPr marL="342900" lvl="1" indent="-342900">
              <a:lnSpc>
                <a:spcPct val="150000"/>
              </a:lnSpc>
              <a:buFont typeface="+mj-lt"/>
              <a:buAutoNum type="arabicPeriod"/>
            </a:pPr>
            <a:r>
              <a:rPr lang="en-US" sz="2000" dirty="0">
                <a:solidFill>
                  <a:srgbClr val="3B3244"/>
                </a:solidFill>
                <a:latin typeface="Space Grotesk" pitchFamily="2" charset="77"/>
              </a:rPr>
              <a:t>Use heading styles </a:t>
            </a:r>
          </a:p>
          <a:p>
            <a:pPr marL="342900" lvl="1" indent="-342900">
              <a:lnSpc>
                <a:spcPct val="150000"/>
              </a:lnSpc>
              <a:buFont typeface="+mj-lt"/>
              <a:buAutoNum type="arabicPeriod"/>
            </a:pPr>
            <a:r>
              <a:rPr lang="en-US" sz="2000" dirty="0">
                <a:solidFill>
                  <a:srgbClr val="3B3244"/>
                </a:solidFill>
                <a:latin typeface="Space Grotesk" pitchFamily="2" charset="77"/>
              </a:rPr>
              <a:t>Write alt text for meaningful images</a:t>
            </a:r>
          </a:p>
          <a:p>
            <a:pPr marL="342900" lvl="1" indent="-342900">
              <a:lnSpc>
                <a:spcPct val="150000"/>
              </a:lnSpc>
              <a:buFont typeface="+mj-lt"/>
              <a:buAutoNum type="arabicPeriod"/>
            </a:pPr>
            <a:r>
              <a:rPr lang="en-US" sz="2000" dirty="0">
                <a:solidFill>
                  <a:srgbClr val="3B3244"/>
                </a:solidFill>
                <a:latin typeface="Space Grotesk" pitchFamily="2" charset="77"/>
              </a:rPr>
              <a:t>Write descriptive links for text</a:t>
            </a:r>
          </a:p>
          <a:p>
            <a:pPr marL="342900" lvl="1" indent="-342900">
              <a:lnSpc>
                <a:spcPct val="150000"/>
              </a:lnSpc>
              <a:buFont typeface="+mj-lt"/>
              <a:buAutoNum type="arabicPeriod"/>
            </a:pPr>
            <a:r>
              <a:rPr lang="en-US" sz="2000" dirty="0">
                <a:solidFill>
                  <a:srgbClr val="3B3244"/>
                </a:solidFill>
                <a:latin typeface="Space Grotesk" pitchFamily="2" charset="77"/>
              </a:rPr>
              <a:t>Define header rows in tables</a:t>
            </a:r>
          </a:p>
          <a:p>
            <a:pPr marL="342900" lvl="1" indent="-342900">
              <a:lnSpc>
                <a:spcPct val="150000"/>
              </a:lnSpc>
              <a:buFont typeface="+mj-lt"/>
              <a:buAutoNum type="arabicPeriod"/>
            </a:pPr>
            <a:r>
              <a:rPr lang="en-US" sz="2000" dirty="0">
                <a:solidFill>
                  <a:srgbClr val="3B3244"/>
                </a:solidFill>
                <a:latin typeface="Space Grotesk" pitchFamily="2" charset="77"/>
              </a:rPr>
              <a:t>Export to PDF: never Print to PDF</a:t>
            </a:r>
          </a:p>
          <a:p>
            <a:pPr marL="469900" lvl="0" indent="-342900">
              <a:lnSpc>
                <a:spcPct val="150000"/>
              </a:lnSpc>
              <a:spcAft>
                <a:spcPts val="1000"/>
              </a:spcAft>
              <a:buClr>
                <a:srgbClr val="3B3244"/>
              </a:buClr>
              <a:buSzPts val="1600"/>
              <a:buFont typeface="+mj-lt"/>
              <a:buAutoNum type="arabicPeriod"/>
            </a:pPr>
            <a:endParaRPr lang="en-US" sz="2000" dirty="0">
              <a:solidFill>
                <a:srgbClr val="3B3244"/>
              </a:solidFill>
              <a:latin typeface="Space Grotesk" pitchFamily="2" charset="77"/>
              <a:ea typeface="Space Grotesk Medium"/>
              <a:cs typeface="Space Grotesk Medium"/>
              <a:sym typeface="Space Grotesk Medium"/>
            </a:endParaRPr>
          </a:p>
        </p:txBody>
      </p:sp>
      <p:cxnSp>
        <p:nvCxnSpPr>
          <p:cNvPr id="12" name="divider">
            <a:extLst>
              <a:ext uri="{FF2B5EF4-FFF2-40B4-BE49-F238E27FC236}">
                <a16:creationId xmlns:a16="http://schemas.microsoft.com/office/drawing/2014/main" id="{CE31625B-E5E2-06AC-57EB-5F5AD2DFE46C}"/>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4" name="page #">
            <a:extLst>
              <a:ext uri="{FF2B5EF4-FFF2-40B4-BE49-F238E27FC236}">
                <a16:creationId xmlns:a16="http://schemas.microsoft.com/office/drawing/2014/main" id="{08B2F77B-A699-53EA-697E-D32839473C65}"/>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46</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264142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B7923E18-47E6-D05B-D8F4-1F4621E69BE3}"/>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3C754278-3CB1-91F0-6A8A-A7FC38FF08F4}"/>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37256CAB-E7EA-2F04-D1DF-F279243733AF}"/>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lvl="0">
              <a:buClr>
                <a:srgbClr val="000000"/>
              </a:buClr>
              <a:buSzTx/>
              <a:defRPr/>
            </a:pPr>
            <a:r>
              <a:rPr lang="en-US" sz="3200" dirty="0">
                <a:solidFill>
                  <a:srgbClr val="433A4C"/>
                </a:solidFill>
                <a:latin typeface="Space Grotesk SemiBold"/>
                <a:ea typeface="Space Grotesk SemiBold"/>
                <a:cs typeface="Space Grotesk SemiBold"/>
                <a:sym typeface="Space Grotesk SemiBold"/>
              </a:rPr>
              <a:t>Five Export New Habits: </a:t>
            </a:r>
            <a:r>
              <a:rPr lang="en-US" sz="3200" i="1" dirty="0">
                <a:solidFill>
                  <a:srgbClr val="2A2232"/>
                </a:solidFill>
                <a:latin typeface="Newsreader Light"/>
                <a:ea typeface="Newsreader Light"/>
                <a:cs typeface="Newsreader Light"/>
                <a:sym typeface="Newsreader Light"/>
              </a:rPr>
              <a:t>PowerPoint</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852C4431-B0C0-C3F5-9F4D-9854179085FF}"/>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3" name="body copy">
            <a:extLst>
              <a:ext uri="{FF2B5EF4-FFF2-40B4-BE49-F238E27FC236}">
                <a16:creationId xmlns:a16="http://schemas.microsoft.com/office/drawing/2014/main" id="{D3FA11B2-2C29-033C-3847-713D23893D6F}"/>
              </a:ext>
            </a:extLst>
          </p:cNvPr>
          <p:cNvSpPr txBox="1"/>
          <p:nvPr/>
        </p:nvSpPr>
        <p:spPr>
          <a:xfrm>
            <a:off x="414794" y="1309089"/>
            <a:ext cx="6147371" cy="3117926"/>
          </a:xfrm>
          <a:prstGeom prst="rect">
            <a:avLst/>
          </a:prstGeom>
          <a:noFill/>
          <a:ln>
            <a:noFill/>
          </a:ln>
        </p:spPr>
        <p:txBody>
          <a:bodyPr spcFirstLastPara="1" wrap="square" lIns="91425" tIns="91425" rIns="91425" bIns="91425" anchor="t" anchorCtr="0">
            <a:noAutofit/>
          </a:bodyPr>
          <a:lstStyle/>
          <a:p>
            <a:pPr marL="342900" lvl="1" indent="-342900">
              <a:lnSpc>
                <a:spcPct val="150000"/>
              </a:lnSpc>
              <a:buFont typeface="+mj-lt"/>
              <a:buAutoNum type="arabicPeriod"/>
            </a:pPr>
            <a:r>
              <a:rPr lang="en-US" sz="2000" dirty="0">
                <a:solidFill>
                  <a:srgbClr val="3B3244"/>
                </a:solidFill>
                <a:latin typeface="Space Grotesk" pitchFamily="2" charset="77"/>
              </a:rPr>
              <a:t>Use style layouts</a:t>
            </a:r>
          </a:p>
          <a:p>
            <a:pPr marL="342900" lvl="1" indent="-342900">
              <a:lnSpc>
                <a:spcPct val="150000"/>
              </a:lnSpc>
              <a:buFont typeface="+mj-lt"/>
              <a:buAutoNum type="arabicPeriod"/>
            </a:pPr>
            <a:r>
              <a:rPr lang="en-US" sz="2000" dirty="0">
                <a:solidFill>
                  <a:srgbClr val="3B3244"/>
                </a:solidFill>
                <a:latin typeface="Space Grotesk" pitchFamily="2" charset="77"/>
              </a:rPr>
              <a:t>Check reading order </a:t>
            </a:r>
          </a:p>
          <a:p>
            <a:pPr marL="342900" lvl="1" indent="-342900">
              <a:lnSpc>
                <a:spcPct val="150000"/>
              </a:lnSpc>
              <a:buFont typeface="+mj-lt"/>
              <a:buAutoNum type="arabicPeriod"/>
            </a:pPr>
            <a:r>
              <a:rPr lang="en-US" sz="2000" dirty="0">
                <a:solidFill>
                  <a:srgbClr val="3B3244"/>
                </a:solidFill>
                <a:latin typeface="Space Grotesk" pitchFamily="2" charset="77"/>
              </a:rPr>
              <a:t>Define header rows in tables</a:t>
            </a:r>
          </a:p>
          <a:p>
            <a:pPr marL="342900" lvl="1" indent="-342900">
              <a:lnSpc>
                <a:spcPct val="150000"/>
              </a:lnSpc>
              <a:buFont typeface="+mj-lt"/>
              <a:buAutoNum type="arabicPeriod"/>
            </a:pPr>
            <a:r>
              <a:rPr lang="en-US" sz="2000" dirty="0">
                <a:solidFill>
                  <a:srgbClr val="3B3244"/>
                </a:solidFill>
                <a:latin typeface="Space Grotesk" pitchFamily="2" charset="77"/>
              </a:rPr>
              <a:t>Write descriptive links for text</a:t>
            </a:r>
          </a:p>
          <a:p>
            <a:pPr marL="342900" lvl="1" indent="-342900">
              <a:lnSpc>
                <a:spcPct val="150000"/>
              </a:lnSpc>
              <a:buFont typeface="+mj-lt"/>
              <a:buAutoNum type="arabicPeriod"/>
            </a:pPr>
            <a:r>
              <a:rPr lang="en-US" sz="2000" dirty="0">
                <a:solidFill>
                  <a:srgbClr val="3B3244"/>
                </a:solidFill>
                <a:latin typeface="Space Grotesk" pitchFamily="2" charset="77"/>
              </a:rPr>
              <a:t>Write alt text for meaningful images</a:t>
            </a:r>
          </a:p>
          <a:p>
            <a:pPr marL="469900" lvl="0" indent="-342900">
              <a:lnSpc>
                <a:spcPct val="150000"/>
              </a:lnSpc>
              <a:spcAft>
                <a:spcPts val="1000"/>
              </a:spcAft>
              <a:buClr>
                <a:srgbClr val="3B3244"/>
              </a:buClr>
              <a:buSzPts val="1600"/>
              <a:buFont typeface="+mj-lt"/>
              <a:buAutoNum type="arabicPeriod"/>
            </a:pPr>
            <a:endParaRPr lang="en-US" sz="2000" dirty="0">
              <a:solidFill>
                <a:srgbClr val="3B3244"/>
              </a:solidFill>
              <a:latin typeface="Space Grotesk" pitchFamily="2" charset="77"/>
              <a:ea typeface="Space Grotesk Medium"/>
              <a:cs typeface="Space Grotesk Medium"/>
              <a:sym typeface="Space Grotesk Medium"/>
            </a:endParaRPr>
          </a:p>
        </p:txBody>
      </p:sp>
      <p:cxnSp>
        <p:nvCxnSpPr>
          <p:cNvPr id="12" name="divider">
            <a:extLst>
              <a:ext uri="{FF2B5EF4-FFF2-40B4-BE49-F238E27FC236}">
                <a16:creationId xmlns:a16="http://schemas.microsoft.com/office/drawing/2014/main" id="{4BB6F10B-229F-93D5-5287-F2A6979CB7A5}"/>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4" name="page #">
            <a:extLst>
              <a:ext uri="{FF2B5EF4-FFF2-40B4-BE49-F238E27FC236}">
                <a16:creationId xmlns:a16="http://schemas.microsoft.com/office/drawing/2014/main" id="{9875B68B-3704-F103-E467-3BD0A8EECED3}"/>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47</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3078740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A2232"/>
        </a:solidFill>
        <a:effectLst/>
      </p:bgPr>
    </p:bg>
    <p:spTree>
      <p:nvGrpSpPr>
        <p:cNvPr id="1" name="Shape 1413"/>
        <p:cNvGrpSpPr/>
        <p:nvPr/>
      </p:nvGrpSpPr>
      <p:grpSpPr>
        <a:xfrm>
          <a:off x="0" y="0"/>
          <a:ext cx="0" cy="0"/>
          <a:chOff x="0" y="0"/>
          <a:chExt cx="0" cy="0"/>
        </a:xfrm>
      </p:grpSpPr>
      <p:sp>
        <p:nvSpPr>
          <p:cNvPr id="1415" name="title"/>
          <p:cNvSpPr txBox="1">
            <a:spLocks noGrp="1"/>
          </p:cNvSpPr>
          <p:nvPr>
            <p:ph type="title"/>
          </p:nvPr>
        </p:nvSpPr>
        <p:spPr>
          <a:xfrm>
            <a:off x="228650" y="334575"/>
            <a:ext cx="7584900" cy="587700"/>
          </a:xfrm>
          <a:prstGeom prst="rect">
            <a:avLst/>
          </a:prstGeom>
        </p:spPr>
        <p:txBody>
          <a:bodyPr spcFirstLastPara="1" wrap="square" lIns="91425" tIns="91425" rIns="91425" bIns="91425" anchor="t" anchorCtr="0">
            <a:noAutofit/>
          </a:bodyPr>
          <a:lstStyle/>
          <a:p>
            <a:pPr lvl="0"/>
            <a:r>
              <a:rPr lang="en-US" i="1" dirty="0">
                <a:solidFill>
                  <a:srgbClr val="FDFAF4"/>
                </a:solidFill>
                <a:latin typeface="Newsreader Light"/>
                <a:ea typeface="Space Grotesk SemiBold"/>
                <a:cs typeface="Space Grotesk SemiBold"/>
                <a:sym typeface="Newsreader Light"/>
              </a:rPr>
              <a:t>Resources</a:t>
            </a:r>
            <a:endParaRPr b="1" dirty="0">
              <a:latin typeface="Space Grotesk SemiBold"/>
              <a:ea typeface="Space Grotesk SemiBold"/>
              <a:cs typeface="Space Grotesk SemiBold"/>
              <a:sym typeface="Space Grotesk SemiBold"/>
            </a:endParaRPr>
          </a:p>
        </p:txBody>
      </p:sp>
      <p:sp>
        <p:nvSpPr>
          <p:cNvPr id="1433" name="subheading"/>
          <p:cNvSpPr txBox="1">
            <a:spLocks noGrp="1"/>
          </p:cNvSpPr>
          <p:nvPr>
            <p:ph type="subTitle" idx="20"/>
          </p:nvPr>
        </p:nvSpPr>
        <p:spPr>
          <a:xfrm>
            <a:off x="317900" y="1149215"/>
            <a:ext cx="3372000" cy="283154"/>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dirty="0">
                <a:solidFill>
                  <a:srgbClr val="E4B2B3"/>
                </a:solidFill>
                <a:latin typeface="Space Grotesk Medium" pitchFamily="2" charset="77"/>
                <a:ea typeface="Space Grotesk SemiBold"/>
                <a:cs typeface="Space Grotesk SemiBold"/>
                <a:sym typeface="Space Grotesk SemiBold"/>
              </a:rPr>
              <a:t>Getting Started</a:t>
            </a:r>
            <a:endParaRPr sz="1600" dirty="0">
              <a:solidFill>
                <a:srgbClr val="E4B2B3"/>
              </a:solidFill>
              <a:latin typeface="Space Grotesk Medium" pitchFamily="2" charset="77"/>
              <a:ea typeface="Space Grotesk SemiBold"/>
              <a:cs typeface="Space Grotesk SemiBold"/>
              <a:sym typeface="Space Grotesk SemiBold"/>
            </a:endParaRPr>
          </a:p>
        </p:txBody>
      </p:sp>
      <p:cxnSp>
        <p:nvCxnSpPr>
          <p:cNvPr id="1434" name="accent line">
            <a:extLst>
              <a:ext uri="{C183D7F6-B498-43B3-948B-1728B52AA6E4}">
                <adec:decorative xmlns:adec="http://schemas.microsoft.com/office/drawing/2017/decorative" val="1"/>
              </a:ext>
            </a:extLst>
          </p:cNvPr>
          <p:cNvCxnSpPr/>
          <p:nvPr/>
        </p:nvCxnSpPr>
        <p:spPr>
          <a:xfrm>
            <a:off x="317902" y="1504267"/>
            <a:ext cx="3372000" cy="0"/>
          </a:xfrm>
          <a:prstGeom prst="straightConnector1">
            <a:avLst/>
          </a:prstGeom>
          <a:noFill/>
          <a:ln w="9525" cap="flat" cmpd="sng">
            <a:solidFill>
              <a:srgbClr val="E4B2B3"/>
            </a:solidFill>
            <a:prstDash val="solid"/>
            <a:round/>
            <a:headEnd type="none" w="med" len="med"/>
            <a:tailEnd type="none" w="med" len="med"/>
          </a:ln>
        </p:spPr>
      </p:cxnSp>
      <p:sp>
        <p:nvSpPr>
          <p:cNvPr id="1435" name="link"/>
          <p:cNvSpPr txBox="1">
            <a:spLocks noGrp="1"/>
          </p:cNvSpPr>
          <p:nvPr>
            <p:ph type="subTitle" idx="21"/>
          </p:nvPr>
        </p:nvSpPr>
        <p:spPr>
          <a:xfrm>
            <a:off x="320100" y="1594592"/>
            <a:ext cx="3550500" cy="20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200" dirty="0">
                <a:solidFill>
                  <a:schemeClr val="bg1"/>
                </a:solidFill>
                <a:latin typeface="Space Grotesk" pitchFamily="2" charset="77"/>
                <a:ea typeface="Space Grotesk"/>
                <a:cs typeface="Space Grotesk"/>
                <a:sym typeface="Space Grotesk"/>
              </a:rPr>
              <a:t>→</a:t>
            </a:r>
            <a:r>
              <a:rPr lang="en" sz="1200" dirty="0">
                <a:solidFill>
                  <a:schemeClr val="bg1"/>
                </a:solidFill>
                <a:latin typeface="Space Grotesk" pitchFamily="2" charset="77"/>
                <a:ea typeface="Space Grotesk Medium"/>
                <a:cs typeface="Space Grotesk Medium"/>
                <a:sym typeface="Space Grotesk Medium"/>
              </a:rPr>
              <a:t>  </a:t>
            </a:r>
            <a:r>
              <a:rPr lang="en" sz="1200" u="sng" dirty="0">
                <a:solidFill>
                  <a:schemeClr val="bg1"/>
                </a:solidFill>
                <a:latin typeface="Space Grotesk" pitchFamily="2" charset="77"/>
                <a:ea typeface="Space Grotesk Medium"/>
                <a:cs typeface="Space Grotesk Medium"/>
                <a:sym typeface="Space Grotesk Medium"/>
                <a:hlinkClick r:id="rId3">
                  <a:extLst>
                    <a:ext uri="{A12FA001-AC4F-418D-AE19-62706E023703}">
                      <ahyp:hlinkClr xmlns:ahyp="http://schemas.microsoft.com/office/drawing/2018/hyperlinkcolor" val="tx"/>
                    </a:ext>
                  </a:extLst>
                </a:hlinkClick>
              </a:rPr>
              <a:t>Tips for Getting Started</a:t>
            </a:r>
            <a:endParaRPr sz="1200" dirty="0">
              <a:solidFill>
                <a:schemeClr val="bg1"/>
              </a:solidFill>
              <a:latin typeface="Space Grotesk" pitchFamily="2" charset="77"/>
              <a:ea typeface="Space Grotesk Medium"/>
              <a:cs typeface="Space Grotesk Medium"/>
              <a:sym typeface="Space Grotesk Medium"/>
            </a:endParaRPr>
          </a:p>
        </p:txBody>
      </p:sp>
      <p:sp>
        <p:nvSpPr>
          <p:cNvPr id="1436" name="link"/>
          <p:cNvSpPr txBox="1">
            <a:spLocks noGrp="1"/>
          </p:cNvSpPr>
          <p:nvPr>
            <p:ph type="subTitle" idx="21"/>
          </p:nvPr>
        </p:nvSpPr>
        <p:spPr>
          <a:xfrm>
            <a:off x="320100" y="1892817"/>
            <a:ext cx="3550500" cy="20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200">
                <a:solidFill>
                  <a:schemeClr val="bg1"/>
                </a:solidFill>
                <a:latin typeface="Space Grotesk" pitchFamily="2" charset="77"/>
                <a:ea typeface="Space Grotesk"/>
                <a:cs typeface="Space Grotesk"/>
                <a:sym typeface="Space Grotesk"/>
              </a:rPr>
              <a:t>→</a:t>
            </a:r>
            <a:r>
              <a:rPr lang="en" sz="1200">
                <a:solidFill>
                  <a:schemeClr val="bg1"/>
                </a:solidFill>
                <a:latin typeface="Space Grotesk" pitchFamily="2" charset="77"/>
                <a:ea typeface="Space Grotesk Medium"/>
                <a:cs typeface="Space Grotesk Medium"/>
                <a:sym typeface="Space Grotesk Medium"/>
              </a:rPr>
              <a:t>  </a:t>
            </a:r>
            <a:r>
              <a:rPr lang="en" sz="1200" u="sng">
                <a:solidFill>
                  <a:schemeClr val="bg1"/>
                </a:solidFill>
                <a:latin typeface="Space Grotesk" pitchFamily="2" charset="77"/>
                <a:ea typeface="Space Grotesk Medium"/>
                <a:cs typeface="Space Grotesk Medium"/>
                <a:sym typeface="Space Grotesk Medium"/>
                <a:hlinkClick r:id="rId4">
                  <a:extLst>
                    <a:ext uri="{A12FA001-AC4F-418D-AE19-62706E023703}">
                      <ahyp:hlinkClr xmlns:ahyp="http://schemas.microsoft.com/office/drawing/2018/hyperlinkcolor" val="tx"/>
                    </a:ext>
                  </a:extLst>
                </a:hlinkClick>
              </a:rPr>
              <a:t>Accessibility for Teams</a:t>
            </a:r>
            <a:endParaRPr sz="1200">
              <a:solidFill>
                <a:schemeClr val="bg1"/>
              </a:solidFill>
              <a:latin typeface="Space Grotesk" pitchFamily="2" charset="77"/>
              <a:ea typeface="Space Grotesk Medium"/>
              <a:cs typeface="Space Grotesk Medium"/>
              <a:sym typeface="Space Grotesk Medium"/>
            </a:endParaRPr>
          </a:p>
        </p:txBody>
      </p:sp>
      <p:sp>
        <p:nvSpPr>
          <p:cNvPr id="1417" name="subheading"/>
          <p:cNvSpPr txBox="1">
            <a:spLocks noGrp="1"/>
          </p:cNvSpPr>
          <p:nvPr>
            <p:ph type="subTitle" idx="20"/>
          </p:nvPr>
        </p:nvSpPr>
        <p:spPr>
          <a:xfrm>
            <a:off x="317900" y="2430173"/>
            <a:ext cx="3372000" cy="283154"/>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dirty="0">
                <a:solidFill>
                  <a:srgbClr val="E4B2B3"/>
                </a:solidFill>
                <a:latin typeface="Space Grotesk Medium" pitchFamily="2" charset="77"/>
                <a:ea typeface="Space Grotesk SemiBold"/>
                <a:cs typeface="Space Grotesk SemiBold"/>
                <a:sym typeface="Space Grotesk SemiBold"/>
              </a:rPr>
              <a:t>Accessible PDFs</a:t>
            </a:r>
            <a:endParaRPr sz="1600" dirty="0">
              <a:solidFill>
                <a:srgbClr val="E4B2B3"/>
              </a:solidFill>
              <a:latin typeface="Space Grotesk Medium" pitchFamily="2" charset="77"/>
              <a:ea typeface="Space Grotesk SemiBold"/>
              <a:cs typeface="Space Grotesk SemiBold"/>
              <a:sym typeface="Space Grotesk SemiBold"/>
            </a:endParaRPr>
          </a:p>
        </p:txBody>
      </p:sp>
      <p:cxnSp>
        <p:nvCxnSpPr>
          <p:cNvPr id="1419" name="accent line">
            <a:extLst>
              <a:ext uri="{C183D7F6-B498-43B3-948B-1728B52AA6E4}">
                <adec:decorative xmlns:adec="http://schemas.microsoft.com/office/drawing/2017/decorative" val="1"/>
              </a:ext>
            </a:extLst>
          </p:cNvPr>
          <p:cNvCxnSpPr/>
          <p:nvPr/>
        </p:nvCxnSpPr>
        <p:spPr>
          <a:xfrm>
            <a:off x="317902" y="2785225"/>
            <a:ext cx="3372000" cy="0"/>
          </a:xfrm>
          <a:prstGeom prst="straightConnector1">
            <a:avLst/>
          </a:prstGeom>
          <a:noFill/>
          <a:ln w="9525" cap="flat" cmpd="sng">
            <a:solidFill>
              <a:srgbClr val="E4B2B3"/>
            </a:solidFill>
            <a:prstDash val="solid"/>
            <a:round/>
            <a:headEnd type="none" w="med" len="med"/>
            <a:tailEnd type="none" w="med" len="med"/>
          </a:ln>
        </p:spPr>
      </p:cxnSp>
      <p:sp>
        <p:nvSpPr>
          <p:cNvPr id="1418" name="link"/>
          <p:cNvSpPr txBox="1">
            <a:spLocks noGrp="1"/>
          </p:cNvSpPr>
          <p:nvPr>
            <p:ph type="subTitle" idx="21"/>
          </p:nvPr>
        </p:nvSpPr>
        <p:spPr>
          <a:xfrm>
            <a:off x="320100" y="2891950"/>
            <a:ext cx="3550500" cy="20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200" dirty="0">
                <a:solidFill>
                  <a:schemeClr val="bg1"/>
                </a:solidFill>
                <a:latin typeface="Space Grotesk" pitchFamily="2" charset="77"/>
                <a:ea typeface="Space Grotesk"/>
                <a:cs typeface="Space Grotesk"/>
                <a:sym typeface="Space Grotesk"/>
              </a:rPr>
              <a:t>→</a:t>
            </a:r>
            <a:r>
              <a:rPr lang="en" sz="1200" dirty="0">
                <a:solidFill>
                  <a:schemeClr val="bg1"/>
                </a:solidFill>
                <a:latin typeface="Space Grotesk" pitchFamily="2" charset="77"/>
                <a:ea typeface="Space Grotesk Medium"/>
                <a:cs typeface="Space Grotesk Medium"/>
                <a:sym typeface="Space Grotesk Medium"/>
              </a:rPr>
              <a:t>  </a:t>
            </a:r>
            <a:r>
              <a:rPr lang="en" sz="1200" u="sng" dirty="0">
                <a:solidFill>
                  <a:srgbClr val="FDFAF4"/>
                </a:solidFill>
                <a:latin typeface="Space Grotesk" pitchFamily="2" charset="77"/>
                <a:ea typeface="Space Grotesk Medium"/>
                <a:cs typeface="Space Grotesk Medium"/>
                <a:sym typeface="Space Grotesk Medium"/>
                <a:hlinkClick r:id="rId5">
                  <a:extLst>
                    <a:ext uri="{A12FA001-AC4F-418D-AE19-62706E023703}">
                      <ahyp:hlinkClr xmlns:ahyp="http://schemas.microsoft.com/office/drawing/2018/hyperlinkcolor" val="tx"/>
                    </a:ext>
                  </a:extLst>
                </a:hlinkClick>
              </a:rPr>
              <a:t>Requirements for an Accessible PDF</a:t>
            </a:r>
            <a:endParaRPr sz="1200" dirty="0">
              <a:solidFill>
                <a:srgbClr val="FDFAF4"/>
              </a:solidFill>
              <a:latin typeface="Space Grotesk" pitchFamily="2" charset="77"/>
              <a:ea typeface="Space Grotesk Medium"/>
              <a:cs typeface="Space Grotesk Medium"/>
              <a:sym typeface="Space Grotesk Medium"/>
            </a:endParaRPr>
          </a:p>
        </p:txBody>
      </p:sp>
      <p:sp>
        <p:nvSpPr>
          <p:cNvPr id="1420" name="link"/>
          <p:cNvSpPr txBox="1">
            <a:spLocks noGrp="1"/>
          </p:cNvSpPr>
          <p:nvPr>
            <p:ph type="subTitle" idx="21"/>
          </p:nvPr>
        </p:nvSpPr>
        <p:spPr>
          <a:xfrm>
            <a:off x="320100" y="3206575"/>
            <a:ext cx="3550500" cy="20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200" dirty="0">
                <a:solidFill>
                  <a:srgbClr val="FDFAF4"/>
                </a:solidFill>
                <a:latin typeface="Space Grotesk" pitchFamily="2" charset="77"/>
                <a:ea typeface="Space Grotesk"/>
                <a:cs typeface="Space Grotesk"/>
                <a:sym typeface="Space Grotesk"/>
              </a:rPr>
              <a:t>→</a:t>
            </a:r>
            <a:r>
              <a:rPr lang="en" sz="1200" dirty="0">
                <a:solidFill>
                  <a:srgbClr val="FDFAF4"/>
                </a:solidFill>
                <a:latin typeface="Space Grotesk" pitchFamily="2" charset="77"/>
                <a:ea typeface="Space Grotesk Medium"/>
                <a:cs typeface="Space Grotesk Medium"/>
                <a:sym typeface="Space Grotesk Medium"/>
              </a:rPr>
              <a:t>  </a:t>
            </a:r>
            <a:r>
              <a:rPr lang="en" sz="1200" dirty="0">
                <a:solidFill>
                  <a:srgbClr val="FDFAF4"/>
                </a:solidFill>
                <a:latin typeface="Space Grotesk" pitchFamily="2" charset="77"/>
                <a:ea typeface="Space Grotesk Medium"/>
                <a:cs typeface="Space Grotesk Medium"/>
                <a:sym typeface="Space Grotesk Medium"/>
                <a:hlinkClick r:id="rId6">
                  <a:extLst>
                    <a:ext uri="{A12FA001-AC4F-418D-AE19-62706E023703}">
                      <ahyp:hlinkClr xmlns:ahyp="http://schemas.microsoft.com/office/drawing/2018/hyperlinkcolor" val="tx"/>
                    </a:ext>
                  </a:extLst>
                </a:hlinkClick>
              </a:rPr>
              <a:t>Accessible PDFs: Common Barriers</a:t>
            </a:r>
            <a:endParaRPr sz="1200" dirty="0">
              <a:solidFill>
                <a:srgbClr val="FDFAF4"/>
              </a:solidFill>
              <a:latin typeface="Space Grotesk" pitchFamily="2" charset="77"/>
              <a:ea typeface="Space Grotesk Medium"/>
              <a:cs typeface="Space Grotesk Medium"/>
              <a:sym typeface="Space Grotesk Medium"/>
            </a:endParaRPr>
          </a:p>
        </p:txBody>
      </p:sp>
      <p:sp>
        <p:nvSpPr>
          <p:cNvPr id="6" name="link">
            <a:extLst>
              <a:ext uri="{FF2B5EF4-FFF2-40B4-BE49-F238E27FC236}">
                <a16:creationId xmlns:a16="http://schemas.microsoft.com/office/drawing/2014/main" id="{B9483C85-8395-35A1-9A0B-642FDE682523}"/>
              </a:ext>
            </a:extLst>
          </p:cNvPr>
          <p:cNvSpPr txBox="1">
            <a:spLocks/>
          </p:cNvSpPr>
          <p:nvPr/>
        </p:nvSpPr>
        <p:spPr>
          <a:xfrm>
            <a:off x="320100" y="3488797"/>
            <a:ext cx="3550500" cy="207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1pPr>
            <a:lvl2pPr marL="914400" marR="0" lvl="1"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2pPr>
            <a:lvl3pPr marL="1371600" marR="0" lvl="2"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4pPr>
            <a:lvl5pPr marL="2286000" marR="0" lvl="4"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5pPr>
            <a:lvl6pPr marL="2743200" marR="0" lvl="5"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6pPr>
            <a:lvl7pPr marL="3200400" marR="0" lvl="6"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7pPr>
            <a:lvl8pPr marL="3657600" marR="0" lvl="7"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8pPr>
            <a:lvl9pPr marL="4114800" marR="0" lvl="8"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9pPr>
          </a:lstStyle>
          <a:p>
            <a:pPr marL="0" indent="0"/>
            <a:r>
              <a:rPr lang="en-US" sz="1200" dirty="0">
                <a:solidFill>
                  <a:schemeClr val="bg1"/>
                </a:solidFill>
                <a:latin typeface="Space Grotesk" pitchFamily="2" charset="77"/>
                <a:ea typeface="Space Grotesk"/>
                <a:cs typeface="Space Grotesk"/>
                <a:sym typeface="Space Grotesk"/>
              </a:rPr>
              <a:t>→</a:t>
            </a:r>
            <a:r>
              <a:rPr lang="en-US" sz="1200" dirty="0">
                <a:solidFill>
                  <a:schemeClr val="bg1"/>
                </a:solidFill>
                <a:latin typeface="Space Grotesk" pitchFamily="2" charset="77"/>
                <a:ea typeface="Space Grotesk Medium"/>
                <a:cs typeface="Space Grotesk Medium"/>
                <a:sym typeface="Space Grotesk Medium"/>
              </a:rPr>
              <a:t>  </a:t>
            </a:r>
            <a:r>
              <a:rPr lang="en-US" sz="1200" dirty="0">
                <a:solidFill>
                  <a:schemeClr val="bg1"/>
                </a:solidFill>
                <a:latin typeface="Space Grotesk" pitchFamily="2" charset="77"/>
                <a:ea typeface="Space Grotesk Medium"/>
                <a:cs typeface="Space Grotesk Medium"/>
                <a:sym typeface="Space Grotesk Medium"/>
                <a:hlinkClick r:id="rId7">
                  <a:extLst>
                    <a:ext uri="{A12FA001-AC4F-418D-AE19-62706E023703}">
                      <ahyp:hlinkClr xmlns:ahyp="http://schemas.microsoft.com/office/drawing/2018/hyperlinkcolor" val="tx"/>
                    </a:ext>
                  </a:extLst>
                </a:hlinkClick>
              </a:rPr>
              <a:t>Accessible PDFs: Authoring Best Practices</a:t>
            </a:r>
            <a:endParaRPr lang="en-US" sz="1200" dirty="0">
              <a:solidFill>
                <a:schemeClr val="bg1"/>
              </a:solidFill>
              <a:latin typeface="Space Grotesk" pitchFamily="2" charset="77"/>
              <a:ea typeface="Space Grotesk Medium"/>
              <a:cs typeface="Space Grotesk Medium"/>
              <a:sym typeface="Space Grotesk Medium"/>
            </a:endParaRPr>
          </a:p>
        </p:txBody>
      </p:sp>
      <p:sp>
        <p:nvSpPr>
          <p:cNvPr id="7" name="link">
            <a:extLst>
              <a:ext uri="{FF2B5EF4-FFF2-40B4-BE49-F238E27FC236}">
                <a16:creationId xmlns:a16="http://schemas.microsoft.com/office/drawing/2014/main" id="{15712E07-1E8B-5475-CEBD-4C880FD6E236}"/>
              </a:ext>
            </a:extLst>
          </p:cNvPr>
          <p:cNvSpPr txBox="1">
            <a:spLocks/>
          </p:cNvSpPr>
          <p:nvPr/>
        </p:nvSpPr>
        <p:spPr>
          <a:xfrm>
            <a:off x="320100" y="3771020"/>
            <a:ext cx="3550500" cy="207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1pPr>
            <a:lvl2pPr marL="914400" marR="0" lvl="1"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2pPr>
            <a:lvl3pPr marL="1371600" marR="0" lvl="2"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4pPr>
            <a:lvl5pPr marL="2286000" marR="0" lvl="4"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5pPr>
            <a:lvl6pPr marL="2743200" marR="0" lvl="5"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6pPr>
            <a:lvl7pPr marL="3200400" marR="0" lvl="6"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7pPr>
            <a:lvl8pPr marL="3657600" marR="0" lvl="7"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8pPr>
            <a:lvl9pPr marL="4114800" marR="0" lvl="8"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9pPr>
          </a:lstStyle>
          <a:p>
            <a:pPr marL="0" indent="0"/>
            <a:r>
              <a:rPr lang="en-US" sz="1200" dirty="0">
                <a:solidFill>
                  <a:schemeClr val="bg1"/>
                </a:solidFill>
                <a:latin typeface="Space Grotesk" pitchFamily="2" charset="77"/>
                <a:ea typeface="Space Grotesk"/>
                <a:cs typeface="Space Grotesk"/>
                <a:sym typeface="Space Grotesk"/>
              </a:rPr>
              <a:t>→</a:t>
            </a:r>
            <a:r>
              <a:rPr lang="en-US" sz="1200" dirty="0">
                <a:solidFill>
                  <a:schemeClr val="bg1"/>
                </a:solidFill>
                <a:latin typeface="Space Grotesk" pitchFamily="2" charset="77"/>
                <a:ea typeface="Space Grotesk Medium"/>
                <a:cs typeface="Space Grotesk Medium"/>
                <a:sym typeface="Space Grotesk Medium"/>
              </a:rPr>
              <a:t>  </a:t>
            </a:r>
            <a:r>
              <a:rPr lang="en-US" sz="1200" dirty="0">
                <a:solidFill>
                  <a:schemeClr val="bg1"/>
                </a:solidFill>
                <a:latin typeface="Space Grotesk" pitchFamily="2" charset="77"/>
                <a:ea typeface="Space Grotesk Medium"/>
                <a:cs typeface="Space Grotesk Medium"/>
                <a:sym typeface="Space Grotesk Medium"/>
                <a:hlinkClick r:id="rId8">
                  <a:extLst>
                    <a:ext uri="{A12FA001-AC4F-418D-AE19-62706E023703}">
                      <ahyp:hlinkClr xmlns:ahyp="http://schemas.microsoft.com/office/drawing/2018/hyperlinkcolor" val="tx"/>
                    </a:ext>
                  </a:extLst>
                </a:hlinkClick>
              </a:rPr>
              <a:t>Accessible PDFs: Proper Conversion Process</a:t>
            </a:r>
            <a:endParaRPr lang="en-US" sz="1200" dirty="0">
              <a:solidFill>
                <a:schemeClr val="bg1"/>
              </a:solidFill>
              <a:latin typeface="Space Grotesk" pitchFamily="2" charset="77"/>
              <a:ea typeface="Space Grotesk Medium"/>
              <a:cs typeface="Space Grotesk Medium"/>
              <a:sym typeface="Space Grotesk Medium"/>
            </a:endParaRPr>
          </a:p>
        </p:txBody>
      </p:sp>
      <p:sp>
        <p:nvSpPr>
          <p:cNvPr id="10" name="link">
            <a:extLst>
              <a:ext uri="{FF2B5EF4-FFF2-40B4-BE49-F238E27FC236}">
                <a16:creationId xmlns:a16="http://schemas.microsoft.com/office/drawing/2014/main" id="{759974C9-A6B2-BFF9-F2F0-B2ADF0D504B9}"/>
              </a:ext>
            </a:extLst>
          </p:cNvPr>
          <p:cNvSpPr txBox="1">
            <a:spLocks/>
          </p:cNvSpPr>
          <p:nvPr/>
        </p:nvSpPr>
        <p:spPr>
          <a:xfrm>
            <a:off x="320100" y="4050718"/>
            <a:ext cx="3550500" cy="207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1pPr>
            <a:lvl2pPr marL="914400" marR="0" lvl="1"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2pPr>
            <a:lvl3pPr marL="1371600" marR="0" lvl="2"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4pPr>
            <a:lvl5pPr marL="2286000" marR="0" lvl="4"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5pPr>
            <a:lvl6pPr marL="2743200" marR="0" lvl="5"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6pPr>
            <a:lvl7pPr marL="3200400" marR="0" lvl="6"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7pPr>
            <a:lvl8pPr marL="3657600" marR="0" lvl="7"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8pPr>
            <a:lvl9pPr marL="4114800" marR="0" lvl="8"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9pPr>
          </a:lstStyle>
          <a:p>
            <a:pPr marL="0" indent="0"/>
            <a:r>
              <a:rPr lang="en-US" sz="1200" dirty="0">
                <a:solidFill>
                  <a:schemeClr val="bg1"/>
                </a:solidFill>
                <a:latin typeface="Space Grotesk" pitchFamily="2" charset="77"/>
                <a:ea typeface="Space Grotesk"/>
                <a:cs typeface="Space Grotesk"/>
                <a:sym typeface="Space Grotesk"/>
              </a:rPr>
              <a:t>→</a:t>
            </a:r>
            <a:r>
              <a:rPr lang="en-US" sz="1200" dirty="0">
                <a:solidFill>
                  <a:schemeClr val="bg1"/>
                </a:solidFill>
                <a:latin typeface="Space Grotesk" pitchFamily="2" charset="77"/>
                <a:ea typeface="Space Grotesk Medium"/>
                <a:cs typeface="Space Grotesk Medium"/>
                <a:sym typeface="Space Grotesk Medium"/>
              </a:rPr>
              <a:t>  </a:t>
            </a:r>
            <a:r>
              <a:rPr lang="en-US" sz="1200" dirty="0">
                <a:solidFill>
                  <a:schemeClr val="bg1"/>
                </a:solidFill>
                <a:latin typeface="Space Grotesk" pitchFamily="2" charset="77"/>
                <a:ea typeface="Space Grotesk Medium"/>
                <a:cs typeface="Space Grotesk Medium"/>
                <a:sym typeface="Space Grotesk Medium"/>
                <a:hlinkClick r:id="rId9">
                  <a:extLst>
                    <a:ext uri="{A12FA001-AC4F-418D-AE19-62706E023703}">
                      <ahyp:hlinkClr xmlns:ahyp="http://schemas.microsoft.com/office/drawing/2018/hyperlinkcolor" val="tx"/>
                    </a:ext>
                  </a:extLst>
                </a:hlinkClick>
              </a:rPr>
              <a:t>Acrobat Accessibility Tutorials</a:t>
            </a:r>
            <a:endParaRPr lang="en-US" sz="1200" dirty="0">
              <a:solidFill>
                <a:schemeClr val="bg1"/>
              </a:solidFill>
              <a:latin typeface="Space Grotesk" pitchFamily="2" charset="77"/>
              <a:ea typeface="Space Grotesk Medium"/>
              <a:cs typeface="Space Grotesk Medium"/>
              <a:sym typeface="Space Grotesk Medium"/>
            </a:endParaRPr>
          </a:p>
        </p:txBody>
      </p:sp>
      <p:sp>
        <p:nvSpPr>
          <p:cNvPr id="11" name="link">
            <a:extLst>
              <a:ext uri="{FF2B5EF4-FFF2-40B4-BE49-F238E27FC236}">
                <a16:creationId xmlns:a16="http://schemas.microsoft.com/office/drawing/2014/main" id="{7093E204-6548-A820-D238-F841286A8D67}"/>
              </a:ext>
            </a:extLst>
          </p:cNvPr>
          <p:cNvSpPr txBox="1">
            <a:spLocks/>
          </p:cNvSpPr>
          <p:nvPr/>
        </p:nvSpPr>
        <p:spPr>
          <a:xfrm>
            <a:off x="320100" y="4330416"/>
            <a:ext cx="3550500" cy="207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1pPr>
            <a:lvl2pPr marL="914400" marR="0" lvl="1"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2pPr>
            <a:lvl3pPr marL="1371600" marR="0" lvl="2"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4pPr>
            <a:lvl5pPr marL="2286000" marR="0" lvl="4"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5pPr>
            <a:lvl6pPr marL="2743200" marR="0" lvl="5"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6pPr>
            <a:lvl7pPr marL="3200400" marR="0" lvl="6"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7pPr>
            <a:lvl8pPr marL="3657600" marR="0" lvl="7"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8pPr>
            <a:lvl9pPr marL="4114800" marR="0" lvl="8"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9pPr>
          </a:lstStyle>
          <a:p>
            <a:pPr marL="0" indent="0"/>
            <a:r>
              <a:rPr lang="en-US" sz="1200" dirty="0">
                <a:solidFill>
                  <a:schemeClr val="bg1"/>
                </a:solidFill>
                <a:latin typeface="Space Grotesk" pitchFamily="2" charset="77"/>
                <a:ea typeface="Space Grotesk"/>
                <a:cs typeface="Space Grotesk"/>
                <a:sym typeface="Space Grotesk"/>
              </a:rPr>
              <a:t>→  </a:t>
            </a:r>
            <a:r>
              <a:rPr lang="en-US" sz="1200" dirty="0">
                <a:solidFill>
                  <a:schemeClr val="bg1"/>
                </a:solidFill>
                <a:latin typeface="Space Grotesk" pitchFamily="2" charset="77"/>
                <a:ea typeface="Space Grotesk"/>
                <a:cs typeface="Space Grotesk"/>
                <a:sym typeface="Space Grotesk"/>
                <a:hlinkClick r:id="rId10">
                  <a:extLst>
                    <a:ext uri="{A12FA001-AC4F-418D-AE19-62706E023703}">
                      <ahyp:hlinkClr xmlns:ahyp="http://schemas.microsoft.com/office/drawing/2018/hyperlinkcolor" val="tx"/>
                    </a:ext>
                  </a:extLst>
                </a:hlinkClick>
              </a:rPr>
              <a:t>Create Accessible PDFs in Microsoft Word</a:t>
            </a:r>
            <a:endParaRPr lang="en-US" sz="1200" dirty="0">
              <a:solidFill>
                <a:schemeClr val="bg1"/>
              </a:solidFill>
              <a:latin typeface="Space Grotesk" pitchFamily="2" charset="77"/>
              <a:ea typeface="Space Grotesk Medium"/>
              <a:cs typeface="Space Grotesk Medium"/>
              <a:sym typeface="Space Grotesk Medium"/>
            </a:endParaRPr>
          </a:p>
        </p:txBody>
      </p:sp>
      <p:sp>
        <p:nvSpPr>
          <p:cNvPr id="1428" name="subheading"/>
          <p:cNvSpPr txBox="1">
            <a:spLocks noGrp="1"/>
          </p:cNvSpPr>
          <p:nvPr>
            <p:ph type="subTitle" idx="20"/>
          </p:nvPr>
        </p:nvSpPr>
        <p:spPr>
          <a:xfrm>
            <a:off x="4572000" y="1151837"/>
            <a:ext cx="3372000" cy="283154"/>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dirty="0">
                <a:solidFill>
                  <a:srgbClr val="E4B2B3"/>
                </a:solidFill>
                <a:latin typeface="Space Grotesk Medium" pitchFamily="2" charset="77"/>
                <a:ea typeface="Space Grotesk SemiBold"/>
                <a:cs typeface="Space Grotesk SemiBold"/>
                <a:sym typeface="Space Grotesk SemiBold"/>
              </a:rPr>
              <a:t>Alt Text</a:t>
            </a:r>
            <a:endParaRPr sz="1600" dirty="0">
              <a:solidFill>
                <a:srgbClr val="E4B2B3"/>
              </a:solidFill>
              <a:latin typeface="Space Grotesk Medium" pitchFamily="2" charset="77"/>
              <a:ea typeface="Space Grotesk SemiBold"/>
              <a:cs typeface="Space Grotesk SemiBold"/>
              <a:sym typeface="Space Grotesk SemiBold"/>
            </a:endParaRPr>
          </a:p>
        </p:txBody>
      </p:sp>
      <p:cxnSp>
        <p:nvCxnSpPr>
          <p:cNvPr id="1430" name="accent line">
            <a:extLst>
              <a:ext uri="{C183D7F6-B498-43B3-948B-1728B52AA6E4}">
                <adec:decorative xmlns:adec="http://schemas.microsoft.com/office/drawing/2017/decorative" val="1"/>
              </a:ext>
            </a:extLst>
          </p:cNvPr>
          <p:cNvCxnSpPr/>
          <p:nvPr/>
        </p:nvCxnSpPr>
        <p:spPr>
          <a:xfrm>
            <a:off x="4572002" y="1506889"/>
            <a:ext cx="3372000" cy="0"/>
          </a:xfrm>
          <a:prstGeom prst="straightConnector1">
            <a:avLst/>
          </a:prstGeom>
          <a:noFill/>
          <a:ln w="9525" cap="flat" cmpd="sng">
            <a:solidFill>
              <a:srgbClr val="E4B2B3"/>
            </a:solidFill>
            <a:prstDash val="solid"/>
            <a:round/>
            <a:headEnd type="none" w="med" len="med"/>
            <a:tailEnd type="none" w="med" len="med"/>
          </a:ln>
        </p:spPr>
      </p:cxnSp>
      <p:sp>
        <p:nvSpPr>
          <p:cNvPr id="1429" name="link"/>
          <p:cNvSpPr txBox="1">
            <a:spLocks noGrp="1"/>
          </p:cNvSpPr>
          <p:nvPr>
            <p:ph type="subTitle" idx="21"/>
          </p:nvPr>
        </p:nvSpPr>
        <p:spPr>
          <a:xfrm>
            <a:off x="4574200" y="1613614"/>
            <a:ext cx="3550500" cy="207900"/>
          </a:xfrm>
          <a:prstGeom prst="rect">
            <a:avLst/>
          </a:prstGeom>
        </p:spPr>
        <p:txBody>
          <a:bodyPr spcFirstLastPara="1" wrap="square" lIns="0" tIns="0" rIns="0" bIns="0" anchor="ctr" anchorCtr="0">
            <a:noAutofit/>
          </a:bodyPr>
          <a:lstStyle/>
          <a:p>
            <a:pPr marL="0" lvl="0" indent="0"/>
            <a:r>
              <a:rPr lang="en" sz="1200" dirty="0">
                <a:solidFill>
                  <a:schemeClr val="bg1"/>
                </a:solidFill>
                <a:latin typeface="Space Grotesk" pitchFamily="2" charset="77"/>
                <a:ea typeface="Space Grotesk"/>
                <a:cs typeface="Space Grotesk"/>
                <a:sym typeface="Space Grotesk"/>
              </a:rPr>
              <a:t>→</a:t>
            </a:r>
            <a:r>
              <a:rPr lang="en" sz="1200" dirty="0">
                <a:solidFill>
                  <a:schemeClr val="bg1"/>
                </a:solidFill>
                <a:latin typeface="Space Grotesk" pitchFamily="2" charset="77"/>
                <a:ea typeface="Space Grotesk Medium"/>
                <a:cs typeface="Space Grotesk Medium"/>
                <a:sym typeface="Space Grotesk Medium"/>
              </a:rPr>
              <a:t>  </a:t>
            </a:r>
            <a:r>
              <a:rPr lang="en-US" sz="1200" u="sng" dirty="0">
                <a:solidFill>
                  <a:schemeClr val="bg1"/>
                </a:solidFill>
                <a:latin typeface="Space Grotesk" pitchFamily="2" charset="77"/>
                <a:hlinkClick r:id="rId11">
                  <a:extLst>
                    <a:ext uri="{A12FA001-AC4F-418D-AE19-62706E023703}">
                      <ahyp:hlinkClr xmlns:ahyp="http://schemas.microsoft.com/office/drawing/2018/hyperlinkcolor" val="tx"/>
                    </a:ext>
                  </a:extLst>
                </a:hlinkClick>
              </a:rPr>
              <a:t>Authoring Meaningful Alt Text</a:t>
            </a:r>
            <a:endParaRPr sz="1200" dirty="0">
              <a:solidFill>
                <a:schemeClr val="bg1"/>
              </a:solidFill>
              <a:latin typeface="Space Grotesk" pitchFamily="2" charset="77"/>
              <a:ea typeface="Space Grotesk Medium"/>
              <a:cs typeface="Space Grotesk Medium"/>
              <a:sym typeface="Space Grotesk Medium"/>
            </a:endParaRPr>
          </a:p>
        </p:txBody>
      </p:sp>
      <p:sp>
        <p:nvSpPr>
          <p:cNvPr id="1431" name="link"/>
          <p:cNvSpPr txBox="1">
            <a:spLocks noGrp="1"/>
          </p:cNvSpPr>
          <p:nvPr>
            <p:ph type="subTitle" idx="21"/>
          </p:nvPr>
        </p:nvSpPr>
        <p:spPr>
          <a:xfrm>
            <a:off x="4574200" y="1928239"/>
            <a:ext cx="3550500" cy="207900"/>
          </a:xfrm>
          <a:prstGeom prst="rect">
            <a:avLst/>
          </a:prstGeom>
        </p:spPr>
        <p:txBody>
          <a:bodyPr spcFirstLastPara="1" wrap="square" lIns="0" tIns="0" rIns="0" bIns="0" anchor="ctr" anchorCtr="0">
            <a:noAutofit/>
          </a:bodyPr>
          <a:lstStyle/>
          <a:p>
            <a:pPr marL="0" lvl="0" indent="0"/>
            <a:r>
              <a:rPr lang="en" sz="1200" dirty="0">
                <a:solidFill>
                  <a:schemeClr val="bg1"/>
                </a:solidFill>
                <a:latin typeface="Space Grotesk" pitchFamily="2" charset="77"/>
                <a:ea typeface="Space Grotesk"/>
                <a:cs typeface="Space Grotesk"/>
                <a:sym typeface="Space Grotesk"/>
              </a:rPr>
              <a:t>→</a:t>
            </a:r>
            <a:r>
              <a:rPr lang="en" sz="1200" dirty="0">
                <a:solidFill>
                  <a:schemeClr val="bg1"/>
                </a:solidFill>
                <a:latin typeface="Space Grotesk" pitchFamily="2" charset="77"/>
                <a:ea typeface="Space Grotesk Medium"/>
                <a:cs typeface="Space Grotesk Medium"/>
                <a:sym typeface="Space Grotesk Medium"/>
              </a:rPr>
              <a:t>  </a:t>
            </a:r>
            <a:r>
              <a:rPr lang="en-US" sz="1200" u="sng" dirty="0">
                <a:solidFill>
                  <a:schemeClr val="bg1"/>
                </a:solidFill>
                <a:latin typeface="Space Grotesk" pitchFamily="2" charset="77"/>
                <a:hlinkClick r:id="rId12">
                  <a:extLst>
                    <a:ext uri="{A12FA001-AC4F-418D-AE19-62706E023703}">
                      <ahyp:hlinkClr xmlns:ahyp="http://schemas.microsoft.com/office/drawing/2018/hyperlinkcolor" val="tx"/>
                    </a:ext>
                  </a:extLst>
                </a:hlinkClick>
              </a:rPr>
              <a:t>How to Write an Image Description</a:t>
            </a:r>
            <a:endParaRPr sz="1200" dirty="0">
              <a:solidFill>
                <a:schemeClr val="bg1"/>
              </a:solidFill>
              <a:latin typeface="Space Grotesk" pitchFamily="2" charset="77"/>
              <a:ea typeface="Space Grotesk Medium"/>
              <a:cs typeface="Space Grotesk Medium"/>
              <a:sym typeface="Space Grotesk Medium"/>
            </a:endParaRPr>
          </a:p>
        </p:txBody>
      </p:sp>
      <p:sp>
        <p:nvSpPr>
          <p:cNvPr id="9" name="link">
            <a:extLst>
              <a:ext uri="{FF2B5EF4-FFF2-40B4-BE49-F238E27FC236}">
                <a16:creationId xmlns:a16="http://schemas.microsoft.com/office/drawing/2014/main" id="{854F2EBC-2B52-3681-1570-01A584002588}"/>
              </a:ext>
            </a:extLst>
          </p:cNvPr>
          <p:cNvSpPr txBox="1">
            <a:spLocks/>
          </p:cNvSpPr>
          <p:nvPr/>
        </p:nvSpPr>
        <p:spPr>
          <a:xfrm>
            <a:off x="4574200" y="2261726"/>
            <a:ext cx="3550500" cy="39831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1pPr>
            <a:lvl2pPr marL="914400" marR="0" lvl="1"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2pPr>
            <a:lvl3pPr marL="1371600" marR="0" lvl="2"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4pPr>
            <a:lvl5pPr marL="2286000" marR="0" lvl="4"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5pPr>
            <a:lvl6pPr marL="2743200" marR="0" lvl="5"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6pPr>
            <a:lvl7pPr marL="3200400" marR="0" lvl="6"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7pPr>
            <a:lvl8pPr marL="3657600" marR="0" lvl="7"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8pPr>
            <a:lvl9pPr marL="4114800" marR="0" lvl="8" indent="-317500" algn="l" rtl="0">
              <a:lnSpc>
                <a:spcPct val="115000"/>
              </a:lnSpc>
              <a:spcBef>
                <a:spcPts val="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9pPr>
          </a:lstStyle>
          <a:p>
            <a:pPr marL="0" indent="0"/>
            <a:r>
              <a:rPr lang="en-US" sz="1200" dirty="0">
                <a:solidFill>
                  <a:schemeClr val="bg1"/>
                </a:solidFill>
                <a:latin typeface="Space Grotesk" pitchFamily="2" charset="77"/>
                <a:ea typeface="Space Grotesk"/>
                <a:cs typeface="Space Grotesk"/>
                <a:sym typeface="Space Grotesk"/>
              </a:rPr>
              <a:t>→</a:t>
            </a:r>
            <a:r>
              <a:rPr lang="en-US" sz="1200" dirty="0">
                <a:solidFill>
                  <a:schemeClr val="bg1"/>
                </a:solidFill>
                <a:latin typeface="Space Grotesk" pitchFamily="2" charset="77"/>
                <a:ea typeface="Space Grotesk Medium"/>
                <a:cs typeface="Space Grotesk Medium"/>
                <a:sym typeface="Space Grotesk Medium"/>
              </a:rPr>
              <a:t>  </a:t>
            </a:r>
            <a:r>
              <a:rPr lang="en-US" sz="1200" u="sng" dirty="0">
                <a:solidFill>
                  <a:schemeClr val="bg1"/>
                </a:solidFill>
                <a:latin typeface="Space Grotesk" pitchFamily="2" charset="77"/>
                <a:hlinkClick r:id="rId13">
                  <a:extLst>
                    <a:ext uri="{A12FA001-AC4F-418D-AE19-62706E023703}">
                      <ahyp:hlinkClr xmlns:ahyp="http://schemas.microsoft.com/office/drawing/2018/hyperlinkcolor" val="tx"/>
                    </a:ext>
                  </a:extLst>
                </a:hlinkClick>
              </a:rPr>
              <a:t>The difference between Alt Text and Image    </a:t>
            </a:r>
            <a:br>
              <a:rPr lang="en-US" sz="1200" u="sng" dirty="0">
                <a:solidFill>
                  <a:schemeClr val="bg1"/>
                </a:solidFill>
                <a:latin typeface="Space Grotesk" pitchFamily="2" charset="77"/>
                <a:hlinkClick r:id="rId13">
                  <a:extLst>
                    <a:ext uri="{A12FA001-AC4F-418D-AE19-62706E023703}">
                      <ahyp:hlinkClr xmlns:ahyp="http://schemas.microsoft.com/office/drawing/2018/hyperlinkcolor" val="tx"/>
                    </a:ext>
                  </a:extLst>
                </a:hlinkClick>
              </a:rPr>
            </a:br>
            <a:r>
              <a:rPr lang="en-US" sz="1200" dirty="0">
                <a:solidFill>
                  <a:srgbClr val="3B3244"/>
                </a:solidFill>
                <a:latin typeface="Space Grotesk" pitchFamily="2" charset="77"/>
                <a:hlinkClick r:id="rId13">
                  <a:extLst>
                    <a:ext uri="{A12FA001-AC4F-418D-AE19-62706E023703}">
                      <ahyp:hlinkClr xmlns:ahyp="http://schemas.microsoft.com/office/drawing/2018/hyperlinkcolor" val="tx"/>
                    </a:ext>
                  </a:extLst>
                </a:hlinkClick>
              </a:rPr>
              <a:t>     </a:t>
            </a:r>
            <a:r>
              <a:rPr lang="en-US" sz="1200" dirty="0">
                <a:solidFill>
                  <a:schemeClr val="bg1"/>
                </a:solidFill>
                <a:latin typeface="Space Grotesk" pitchFamily="2" charset="77"/>
                <a:hlinkClick r:id="rId13">
                  <a:extLst>
                    <a:ext uri="{A12FA001-AC4F-418D-AE19-62706E023703}">
                      <ahyp:hlinkClr xmlns:ahyp="http://schemas.microsoft.com/office/drawing/2018/hyperlinkcolor" val="tx"/>
                    </a:ext>
                  </a:extLst>
                </a:hlinkClick>
              </a:rPr>
              <a:t>Descriptions</a:t>
            </a:r>
            <a:endParaRPr lang="en-US" sz="1200" dirty="0">
              <a:solidFill>
                <a:schemeClr val="bg1"/>
              </a:solidFill>
              <a:latin typeface="Space Grotesk" pitchFamily="2" charset="77"/>
              <a:ea typeface="Space Grotesk Medium"/>
              <a:cs typeface="Space Grotesk Medium"/>
              <a:sym typeface="Space Grotesk Medium"/>
            </a:endParaRPr>
          </a:p>
        </p:txBody>
      </p:sp>
      <p:sp>
        <p:nvSpPr>
          <p:cNvPr id="1422" name="subheading"/>
          <p:cNvSpPr txBox="1">
            <a:spLocks noGrp="1"/>
          </p:cNvSpPr>
          <p:nvPr>
            <p:ph type="subTitle" idx="20"/>
          </p:nvPr>
        </p:nvSpPr>
        <p:spPr>
          <a:xfrm>
            <a:off x="4572000" y="2876187"/>
            <a:ext cx="3372000" cy="283154"/>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dirty="0">
                <a:solidFill>
                  <a:srgbClr val="E4B2B3"/>
                </a:solidFill>
                <a:latin typeface="Space Grotesk Medium" pitchFamily="2" charset="77"/>
                <a:ea typeface="Space Grotesk SemiBold"/>
                <a:cs typeface="Space Grotesk SemiBold"/>
                <a:sym typeface="Space Grotesk SemiBold"/>
              </a:rPr>
              <a:t>Understanding WCAG</a:t>
            </a:r>
            <a:endParaRPr sz="1600" dirty="0">
              <a:solidFill>
                <a:srgbClr val="E4B2B3"/>
              </a:solidFill>
              <a:latin typeface="Space Grotesk Medium" pitchFamily="2" charset="77"/>
              <a:ea typeface="Space Grotesk SemiBold"/>
              <a:cs typeface="Space Grotesk SemiBold"/>
              <a:sym typeface="Space Grotesk SemiBold"/>
            </a:endParaRPr>
          </a:p>
        </p:txBody>
      </p:sp>
      <p:cxnSp>
        <p:nvCxnSpPr>
          <p:cNvPr id="1424" name="accent line">
            <a:extLst>
              <a:ext uri="{C183D7F6-B498-43B3-948B-1728B52AA6E4}">
                <adec:decorative xmlns:adec="http://schemas.microsoft.com/office/drawing/2017/decorative" val="1"/>
              </a:ext>
            </a:extLst>
          </p:cNvPr>
          <p:cNvCxnSpPr/>
          <p:nvPr/>
        </p:nvCxnSpPr>
        <p:spPr>
          <a:xfrm>
            <a:off x="4572002" y="3231239"/>
            <a:ext cx="3372000" cy="0"/>
          </a:xfrm>
          <a:prstGeom prst="straightConnector1">
            <a:avLst/>
          </a:prstGeom>
          <a:noFill/>
          <a:ln w="9525" cap="flat" cmpd="sng">
            <a:solidFill>
              <a:srgbClr val="E4B2B3"/>
            </a:solidFill>
            <a:prstDash val="solid"/>
            <a:round/>
            <a:headEnd type="none" w="med" len="med"/>
            <a:tailEnd type="none" w="med" len="med"/>
          </a:ln>
        </p:spPr>
      </p:cxnSp>
      <p:sp>
        <p:nvSpPr>
          <p:cNvPr id="1423" name="link"/>
          <p:cNvSpPr txBox="1">
            <a:spLocks noGrp="1"/>
          </p:cNvSpPr>
          <p:nvPr>
            <p:ph type="subTitle" idx="21"/>
          </p:nvPr>
        </p:nvSpPr>
        <p:spPr>
          <a:xfrm>
            <a:off x="4574200" y="3337964"/>
            <a:ext cx="3550500" cy="20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200">
                <a:solidFill>
                  <a:schemeClr val="bg1"/>
                </a:solidFill>
                <a:latin typeface="Space Grotesk" pitchFamily="2" charset="77"/>
                <a:ea typeface="Space Grotesk"/>
                <a:cs typeface="Space Grotesk"/>
                <a:sym typeface="Space Grotesk"/>
              </a:rPr>
              <a:t>→</a:t>
            </a:r>
            <a:r>
              <a:rPr lang="en" sz="1200">
                <a:solidFill>
                  <a:schemeClr val="bg1"/>
                </a:solidFill>
                <a:latin typeface="Space Grotesk" pitchFamily="2" charset="77"/>
                <a:ea typeface="Space Grotesk Medium"/>
                <a:cs typeface="Space Grotesk Medium"/>
                <a:sym typeface="Space Grotesk Medium"/>
              </a:rPr>
              <a:t>  </a:t>
            </a:r>
            <a:r>
              <a:rPr lang="en" sz="1200" u="sng">
                <a:solidFill>
                  <a:schemeClr val="bg1"/>
                </a:solidFill>
                <a:latin typeface="Space Grotesk" pitchFamily="2" charset="77"/>
                <a:ea typeface="Space Grotesk Medium"/>
                <a:cs typeface="Space Grotesk Medium"/>
                <a:sym typeface="Space Grotesk Medium"/>
                <a:hlinkClick r:id="rId14">
                  <a:extLst>
                    <a:ext uri="{A12FA001-AC4F-418D-AE19-62706E023703}">
                      <ahyp:hlinkClr xmlns:ahyp="http://schemas.microsoft.com/office/drawing/2018/hyperlinkcolor" val="tx"/>
                    </a:ext>
                  </a:extLst>
                </a:hlinkClick>
              </a:rPr>
              <a:t>W3C</a:t>
            </a:r>
            <a:endParaRPr sz="1200">
              <a:solidFill>
                <a:schemeClr val="bg1"/>
              </a:solidFill>
              <a:latin typeface="Space Grotesk" pitchFamily="2" charset="77"/>
              <a:ea typeface="Space Grotesk Medium"/>
              <a:cs typeface="Space Grotesk Medium"/>
              <a:sym typeface="Space Grotesk Medium"/>
            </a:endParaRPr>
          </a:p>
        </p:txBody>
      </p:sp>
      <p:sp>
        <p:nvSpPr>
          <p:cNvPr id="1425" name="link"/>
          <p:cNvSpPr txBox="1">
            <a:spLocks noGrp="1"/>
          </p:cNvSpPr>
          <p:nvPr>
            <p:ph type="subTitle" idx="21"/>
          </p:nvPr>
        </p:nvSpPr>
        <p:spPr>
          <a:xfrm>
            <a:off x="4574200" y="3652589"/>
            <a:ext cx="3550500" cy="20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200" dirty="0">
                <a:solidFill>
                  <a:schemeClr val="bg1"/>
                </a:solidFill>
                <a:latin typeface="Space Grotesk" pitchFamily="2" charset="77"/>
                <a:ea typeface="Space Grotesk"/>
                <a:cs typeface="Space Grotesk"/>
                <a:sym typeface="Space Grotesk"/>
              </a:rPr>
              <a:t>→</a:t>
            </a:r>
            <a:r>
              <a:rPr lang="en" sz="1200" dirty="0">
                <a:solidFill>
                  <a:schemeClr val="bg1"/>
                </a:solidFill>
                <a:latin typeface="Space Grotesk" pitchFamily="2" charset="77"/>
                <a:ea typeface="Space Grotesk Medium"/>
                <a:cs typeface="Space Grotesk Medium"/>
                <a:sym typeface="Space Grotesk Medium"/>
              </a:rPr>
              <a:t>  </a:t>
            </a:r>
            <a:r>
              <a:rPr lang="en" sz="1200" u="sng" dirty="0">
                <a:solidFill>
                  <a:schemeClr val="bg1"/>
                </a:solidFill>
                <a:latin typeface="Space Grotesk" pitchFamily="2" charset="77"/>
                <a:ea typeface="Space Grotesk Medium"/>
                <a:cs typeface="Space Grotesk Medium"/>
                <a:sym typeface="Space Grotesk Medium"/>
                <a:hlinkClick r:id="rId15">
                  <a:extLst>
                    <a:ext uri="{A12FA001-AC4F-418D-AE19-62706E023703}">
                      <ahyp:hlinkClr xmlns:ahyp="http://schemas.microsoft.com/office/drawing/2018/hyperlinkcolor" val="tx"/>
                    </a:ext>
                  </a:extLst>
                </a:hlinkClick>
              </a:rPr>
              <a:t>Level A, AA, and AAA</a:t>
            </a:r>
            <a:endParaRPr sz="1200" dirty="0">
              <a:solidFill>
                <a:schemeClr val="bg1"/>
              </a:solidFill>
              <a:latin typeface="Space Grotesk" pitchFamily="2" charset="77"/>
              <a:ea typeface="Space Grotesk Medium"/>
              <a:cs typeface="Space Grotesk Medium"/>
              <a:sym typeface="Space Grotesk Medium"/>
            </a:endParaRPr>
          </a:p>
        </p:txBody>
      </p:sp>
      <p:sp>
        <p:nvSpPr>
          <p:cNvPr id="1426" name="link"/>
          <p:cNvSpPr txBox="1">
            <a:spLocks noGrp="1"/>
          </p:cNvSpPr>
          <p:nvPr>
            <p:ph type="subTitle" idx="21"/>
          </p:nvPr>
        </p:nvSpPr>
        <p:spPr>
          <a:xfrm>
            <a:off x="4574200" y="3967214"/>
            <a:ext cx="3550500" cy="20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200" dirty="0">
                <a:solidFill>
                  <a:schemeClr val="bg1"/>
                </a:solidFill>
                <a:latin typeface="Space Grotesk" pitchFamily="2" charset="77"/>
                <a:ea typeface="Space Grotesk"/>
                <a:cs typeface="Space Grotesk"/>
                <a:sym typeface="Space Grotesk"/>
              </a:rPr>
              <a:t>→</a:t>
            </a:r>
            <a:r>
              <a:rPr lang="en" sz="1200" dirty="0">
                <a:solidFill>
                  <a:schemeClr val="bg1"/>
                </a:solidFill>
                <a:latin typeface="Space Grotesk" pitchFamily="2" charset="77"/>
                <a:ea typeface="Space Grotesk Medium"/>
                <a:cs typeface="Space Grotesk Medium"/>
                <a:sym typeface="Space Grotesk Medium"/>
              </a:rPr>
              <a:t>  </a:t>
            </a:r>
            <a:r>
              <a:rPr lang="en" sz="1200" u="sng" dirty="0">
                <a:solidFill>
                  <a:schemeClr val="bg1"/>
                </a:solidFill>
                <a:latin typeface="Space Grotesk" pitchFamily="2" charset="77"/>
                <a:ea typeface="Space Grotesk Medium"/>
                <a:cs typeface="Space Grotesk Medium"/>
                <a:sym typeface="Space Grotesk Medium"/>
                <a:hlinkClick r:id="rId16">
                  <a:extLst>
                    <a:ext uri="{A12FA001-AC4F-418D-AE19-62706E023703}">
                      <ahyp:hlinkClr xmlns:ahyp="http://schemas.microsoft.com/office/drawing/2018/hyperlinkcolor" val="tx"/>
                    </a:ext>
                  </a:extLst>
                </a:hlinkClick>
              </a:rPr>
              <a:t>Understanding 2.0,  2.1, 2.2</a:t>
            </a:r>
            <a:endParaRPr sz="1200" dirty="0">
              <a:solidFill>
                <a:schemeClr val="bg1"/>
              </a:solidFill>
              <a:latin typeface="Space Grotesk" pitchFamily="2" charset="77"/>
              <a:ea typeface="Space Grotesk Medium"/>
              <a:cs typeface="Space Grotesk Medium"/>
              <a:sym typeface="Space Grotesk Medium"/>
            </a:endParaRPr>
          </a:p>
        </p:txBody>
      </p:sp>
      <p:sp>
        <p:nvSpPr>
          <p:cNvPr id="1427" name="link"/>
          <p:cNvSpPr txBox="1">
            <a:spLocks noGrp="1"/>
          </p:cNvSpPr>
          <p:nvPr>
            <p:ph type="subTitle" idx="21"/>
          </p:nvPr>
        </p:nvSpPr>
        <p:spPr>
          <a:xfrm>
            <a:off x="4574200" y="4281839"/>
            <a:ext cx="3550500" cy="20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200" dirty="0">
                <a:solidFill>
                  <a:schemeClr val="bg1"/>
                </a:solidFill>
                <a:latin typeface="Space Grotesk" pitchFamily="2" charset="77"/>
                <a:ea typeface="Space Grotesk"/>
                <a:cs typeface="Space Grotesk"/>
                <a:sym typeface="Space Grotesk"/>
              </a:rPr>
              <a:t>→</a:t>
            </a:r>
            <a:r>
              <a:rPr lang="en" sz="1200" dirty="0">
                <a:solidFill>
                  <a:schemeClr val="bg1"/>
                </a:solidFill>
                <a:latin typeface="Space Grotesk" pitchFamily="2" charset="77"/>
                <a:ea typeface="Space Grotesk Medium"/>
                <a:cs typeface="Space Grotesk Medium"/>
                <a:sym typeface="Space Grotesk Medium"/>
              </a:rPr>
              <a:t>  </a:t>
            </a:r>
            <a:r>
              <a:rPr lang="en" sz="1200" u="sng" dirty="0">
                <a:solidFill>
                  <a:schemeClr val="bg1"/>
                </a:solidFill>
                <a:latin typeface="Space Grotesk" pitchFamily="2" charset="77"/>
                <a:ea typeface="Space Grotesk Medium"/>
                <a:cs typeface="Space Grotesk Medium"/>
                <a:sym typeface="Space Grotesk Medium"/>
                <a:hlinkClick r:id="rId17">
                  <a:extLst>
                    <a:ext uri="{A12FA001-AC4F-418D-AE19-62706E023703}">
                      <ahyp:hlinkClr xmlns:ahyp="http://schemas.microsoft.com/office/drawing/2018/hyperlinkcolor" val="tx"/>
                    </a:ext>
                  </a:extLst>
                </a:hlinkClick>
              </a:rPr>
              <a:t>POUR Principles</a:t>
            </a:r>
            <a:endParaRPr sz="1200" dirty="0">
              <a:solidFill>
                <a:schemeClr val="bg1"/>
              </a:solidFill>
              <a:latin typeface="Space Grotesk" pitchFamily="2" charset="77"/>
              <a:ea typeface="Space Grotesk Medium"/>
              <a:cs typeface="Space Grotesk Medium"/>
              <a:sym typeface="Space Grotesk Medium"/>
            </a:endParaRPr>
          </a:p>
        </p:txBody>
      </p:sp>
      <p:sp>
        <p:nvSpPr>
          <p:cNvPr id="1432" name="link"/>
          <p:cNvSpPr txBox="1">
            <a:spLocks noGrp="1"/>
          </p:cNvSpPr>
          <p:nvPr>
            <p:ph type="subTitle" idx="21"/>
          </p:nvPr>
        </p:nvSpPr>
        <p:spPr>
          <a:xfrm>
            <a:off x="4574200" y="4596464"/>
            <a:ext cx="3550500" cy="20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200" dirty="0">
                <a:solidFill>
                  <a:schemeClr val="bg1"/>
                </a:solidFill>
                <a:latin typeface="Space Grotesk" pitchFamily="2" charset="77"/>
                <a:ea typeface="Space Grotesk"/>
                <a:cs typeface="Space Grotesk"/>
                <a:sym typeface="Space Grotesk"/>
              </a:rPr>
              <a:t>→</a:t>
            </a:r>
            <a:r>
              <a:rPr lang="en" sz="1200" dirty="0">
                <a:solidFill>
                  <a:schemeClr val="bg1"/>
                </a:solidFill>
                <a:latin typeface="Space Grotesk" pitchFamily="2" charset="77"/>
                <a:ea typeface="Space Grotesk Medium"/>
                <a:cs typeface="Space Grotesk Medium"/>
                <a:sym typeface="Space Grotesk Medium"/>
              </a:rPr>
              <a:t>  </a:t>
            </a:r>
            <a:r>
              <a:rPr lang="en" sz="1200" u="sng" dirty="0">
                <a:solidFill>
                  <a:schemeClr val="bg1"/>
                </a:solidFill>
                <a:latin typeface="Space Grotesk" pitchFamily="2" charset="77"/>
                <a:ea typeface="Space Grotesk Medium"/>
                <a:cs typeface="Space Grotesk Medium"/>
                <a:sym typeface="Space Grotesk Medium"/>
                <a:hlinkClick r:id="rId18">
                  <a:extLst>
                    <a:ext uri="{A12FA001-AC4F-418D-AE19-62706E023703}">
                      <ahyp:hlinkClr xmlns:ahyp="http://schemas.microsoft.com/office/drawing/2018/hyperlinkcolor" val="tx"/>
                    </a:ext>
                  </a:extLst>
                </a:hlinkClick>
              </a:rPr>
              <a:t>How to Meet WCAG (Quick Reference)</a:t>
            </a:r>
            <a:endParaRPr sz="1200" dirty="0">
              <a:solidFill>
                <a:schemeClr val="bg1"/>
              </a:solidFill>
              <a:latin typeface="Space Grotesk" pitchFamily="2" charset="77"/>
              <a:ea typeface="Space Grotesk Medium"/>
              <a:cs typeface="Space Grotesk Medium"/>
              <a:sym typeface="Space Grotesk Medium"/>
            </a:endParaRPr>
          </a:p>
        </p:txBody>
      </p:sp>
      <p:sp>
        <p:nvSpPr>
          <p:cNvPr id="8" name="page #">
            <a:extLst>
              <a:ext uri="{FF2B5EF4-FFF2-40B4-BE49-F238E27FC236}">
                <a16:creationId xmlns:a16="http://schemas.microsoft.com/office/drawing/2014/main" id="{D8F64C77-5749-EA27-85FD-AF7FCF281DA9}"/>
              </a:ext>
            </a:extLst>
          </p:cNvPr>
          <p:cNvSpPr txBox="1">
            <a:spLocks/>
          </p:cNvSpPr>
          <p:nvPr/>
        </p:nvSpPr>
        <p:spPr>
          <a:xfrm>
            <a:off x="8499179" y="4662220"/>
            <a:ext cx="343522" cy="273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E4B2B1"/>
                </a:solidFill>
                <a:latin typeface="Space Grotesk" pitchFamily="2" charset="77"/>
                <a:ea typeface="DM Sans"/>
                <a:cs typeface="DM Sans"/>
                <a:sym typeface="DM Sans"/>
              </a:rPr>
              <a:pPr algn="r"/>
              <a:t>48</a:t>
            </a:fld>
            <a:endParaRPr lang="en" sz="800" dirty="0">
              <a:solidFill>
                <a:srgbClr val="E4B2B1"/>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3525376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A2232"/>
        </a:solidFill>
        <a:effectLst/>
      </p:bgPr>
    </p:bg>
    <p:spTree>
      <p:nvGrpSpPr>
        <p:cNvPr id="1" name="Shape 417">
          <a:extLst>
            <a:ext uri="{FF2B5EF4-FFF2-40B4-BE49-F238E27FC236}">
              <a16:creationId xmlns:a16="http://schemas.microsoft.com/office/drawing/2014/main" id="{10E4EB22-4B87-1C02-31B6-DA82AA663787}"/>
            </a:ext>
          </a:extLst>
        </p:cNvPr>
        <p:cNvGrpSpPr/>
        <p:nvPr/>
      </p:nvGrpSpPr>
      <p:grpSpPr>
        <a:xfrm>
          <a:off x="0" y="0"/>
          <a:ext cx="0" cy="0"/>
          <a:chOff x="0" y="0"/>
          <a:chExt cx="0" cy="0"/>
        </a:xfrm>
      </p:grpSpPr>
      <p:grpSp>
        <p:nvGrpSpPr>
          <p:cNvPr id="5" name="training module">
            <a:extLst>
              <a:ext uri="{FF2B5EF4-FFF2-40B4-BE49-F238E27FC236}">
                <a16:creationId xmlns:a16="http://schemas.microsoft.com/office/drawing/2014/main" id="{CD4ED206-4123-0EB2-014E-DAD654FB8F15}"/>
              </a:ext>
            </a:extLst>
          </p:cNvPr>
          <p:cNvGrpSpPr/>
          <p:nvPr/>
        </p:nvGrpSpPr>
        <p:grpSpPr>
          <a:xfrm>
            <a:off x="415600" y="272516"/>
            <a:ext cx="1685574" cy="299594"/>
            <a:chOff x="415600" y="272516"/>
            <a:chExt cx="1685574" cy="299594"/>
          </a:xfrm>
        </p:grpSpPr>
        <p:sp>
          <p:nvSpPr>
            <p:cNvPr id="13" name="container">
              <a:extLst>
                <a:ext uri="{FF2B5EF4-FFF2-40B4-BE49-F238E27FC236}">
                  <a16:creationId xmlns:a16="http://schemas.microsoft.com/office/drawing/2014/main" id="{5F9FCC8A-2230-70E8-8785-C1A81BEC8C8B}"/>
                </a:ext>
                <a:ext uri="{C183D7F6-B498-43B3-948B-1728B52AA6E4}">
                  <adec:decorative xmlns:adec="http://schemas.microsoft.com/office/drawing/2017/decorative" val="1"/>
                </a:ext>
              </a:extLst>
            </p:cNvPr>
            <p:cNvSpPr/>
            <p:nvPr/>
          </p:nvSpPr>
          <p:spPr>
            <a:xfrm>
              <a:off x="415601" y="272516"/>
              <a:ext cx="1685573" cy="299594"/>
            </a:xfrm>
            <a:prstGeom prst="rect">
              <a:avLst/>
            </a:prstGeom>
            <a:solidFill>
              <a:srgbClr val="2A2232">
                <a:alpha val="50000"/>
              </a:srgbClr>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a:extLst>
                <a:ext uri="{FF2B5EF4-FFF2-40B4-BE49-F238E27FC236}">
                  <a16:creationId xmlns:a16="http://schemas.microsoft.com/office/drawing/2014/main" id="{AE8E0CC2-6323-6062-8468-6FBB83DFE465}"/>
                </a:ext>
              </a:extLst>
            </p:cNvPr>
            <p:cNvSpPr txBox="1">
              <a:spLocks/>
            </p:cNvSpPr>
            <p:nvPr/>
          </p:nvSpPr>
          <p:spPr>
            <a:xfrm>
              <a:off x="415600" y="298667"/>
              <a:ext cx="1685574"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E4B2B1"/>
                  </a:solidFill>
                  <a:latin typeface="Space Grotesk" pitchFamily="2" charset="77"/>
                  <a:ea typeface="Space Grotesk SemiBold"/>
                  <a:cs typeface="Space Grotesk SemiBold"/>
                  <a:sym typeface="Space Grotesk SemiBold"/>
                </a:rPr>
                <a:t>Digital Accessibility</a:t>
              </a:r>
              <a:endParaRPr lang="en-US" sz="1100" dirty="0">
                <a:solidFill>
                  <a:srgbClr val="E4B2B1"/>
                </a:solidFill>
                <a:latin typeface="Space Grotesk" pitchFamily="2" charset="77"/>
                <a:ea typeface="Newsreader Light"/>
                <a:cs typeface="Newsreader Light"/>
                <a:sym typeface="Newsreader Light"/>
              </a:endParaRPr>
            </a:p>
          </p:txBody>
        </p:sp>
      </p:grpSp>
      <p:grpSp>
        <p:nvGrpSpPr>
          <p:cNvPr id="6" name="training level">
            <a:extLst>
              <a:ext uri="{FF2B5EF4-FFF2-40B4-BE49-F238E27FC236}">
                <a16:creationId xmlns:a16="http://schemas.microsoft.com/office/drawing/2014/main" id="{184D39C1-DDA0-762F-43EE-3D8D6179E1CD}"/>
              </a:ext>
            </a:extLst>
          </p:cNvPr>
          <p:cNvGrpSpPr/>
          <p:nvPr/>
        </p:nvGrpSpPr>
        <p:grpSpPr>
          <a:xfrm>
            <a:off x="2237068" y="272516"/>
            <a:ext cx="1172630" cy="299594"/>
            <a:chOff x="2237068" y="272516"/>
            <a:chExt cx="1172630" cy="299594"/>
          </a:xfrm>
        </p:grpSpPr>
        <p:sp>
          <p:nvSpPr>
            <p:cNvPr id="16" name="container">
              <a:extLst>
                <a:ext uri="{FF2B5EF4-FFF2-40B4-BE49-F238E27FC236}">
                  <a16:creationId xmlns:a16="http://schemas.microsoft.com/office/drawing/2014/main" id="{3F772EE8-F081-C4DB-02C9-95452BF8F9DF}"/>
                </a:ext>
                <a:ext uri="{C183D7F6-B498-43B3-948B-1728B52AA6E4}">
                  <adec:decorative xmlns:adec="http://schemas.microsoft.com/office/drawing/2017/decorative" val="1"/>
                </a:ext>
              </a:extLst>
            </p:cNvPr>
            <p:cNvSpPr/>
            <p:nvPr/>
          </p:nvSpPr>
          <p:spPr>
            <a:xfrm>
              <a:off x="2237070" y="272516"/>
              <a:ext cx="1172628" cy="299594"/>
            </a:xfrm>
            <a:prstGeom prst="rect">
              <a:avLst/>
            </a:prstGeom>
            <a:solidFill>
              <a:srgbClr val="E4B2B1"/>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2EB24467-A953-9A52-B073-ADEF1307F0DB}"/>
                </a:ext>
              </a:extLst>
            </p:cNvPr>
            <p:cNvSpPr txBox="1">
              <a:spLocks/>
            </p:cNvSpPr>
            <p:nvPr/>
          </p:nvSpPr>
          <p:spPr>
            <a:xfrm>
              <a:off x="2237068" y="298667"/>
              <a:ext cx="1172629"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2A2232"/>
                  </a:solidFill>
                  <a:latin typeface="Space Grotesk" pitchFamily="2" charset="77"/>
                  <a:ea typeface="Space Grotesk SemiBold"/>
                  <a:cs typeface="Space Grotesk SemiBold"/>
                  <a:sym typeface="Space Grotesk SemiBold"/>
                </a:rPr>
                <a:t>Foundations</a:t>
              </a:r>
              <a:endParaRPr lang="en-US" sz="1100" dirty="0">
                <a:solidFill>
                  <a:srgbClr val="2A2232"/>
                </a:solidFill>
                <a:latin typeface="Space Grotesk" pitchFamily="2" charset="77"/>
                <a:ea typeface="Newsreader Light"/>
                <a:cs typeface="Newsreader Light"/>
                <a:sym typeface="Newsreader Light"/>
              </a:endParaRPr>
            </a:p>
          </p:txBody>
        </p:sp>
      </p:grpSp>
      <p:sp>
        <p:nvSpPr>
          <p:cNvPr id="4" name="title">
            <a:extLst>
              <a:ext uri="{FF2B5EF4-FFF2-40B4-BE49-F238E27FC236}">
                <a16:creationId xmlns:a16="http://schemas.microsoft.com/office/drawing/2014/main" id="{95435CE1-9D33-0410-5404-C0B52E7F48DE}"/>
              </a:ext>
            </a:extLst>
          </p:cNvPr>
          <p:cNvSpPr txBox="1">
            <a:spLocks noGrp="1"/>
          </p:cNvSpPr>
          <p:nvPr>
            <p:ph type="title"/>
          </p:nvPr>
        </p:nvSpPr>
        <p:spPr>
          <a:xfrm>
            <a:off x="415600" y="2109450"/>
            <a:ext cx="7619863" cy="924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ts val="990"/>
              <a:defRPr/>
            </a:pPr>
            <a: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t>Questions</a:t>
            </a:r>
            <a:b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br>
            <a:r>
              <a:rPr lang="en-US" sz="4000" i="1" dirty="0">
                <a:solidFill>
                  <a:srgbClr val="FDFAF4"/>
                </a:solidFill>
                <a:latin typeface="Newsreader Light"/>
                <a:ea typeface="Space Grotesk SemiBold"/>
                <a:cs typeface="Space Grotesk SemiBold"/>
                <a:sym typeface="Newsreader Light"/>
              </a:rPr>
              <a:t>&amp; Answers</a:t>
            </a:r>
            <a:endParaRPr kumimoji="0" lang="en-US" sz="4000" b="0" i="1" u="none" strike="noStrike" kern="0" cap="none" spc="0" normalizeH="0" baseline="0" noProof="0" dirty="0">
              <a:ln>
                <a:noFill/>
              </a:ln>
              <a:solidFill>
                <a:srgbClr val="FDFAF4"/>
              </a:solidFill>
              <a:effectLst/>
              <a:uLnTx/>
              <a:uFillTx/>
              <a:latin typeface="Newsreader Light"/>
              <a:ea typeface="Newsreader Light"/>
              <a:cs typeface="Newsreader Light"/>
              <a:sym typeface="Newsreader Light"/>
            </a:endParaRPr>
          </a:p>
        </p:txBody>
      </p:sp>
      <p:cxnSp>
        <p:nvCxnSpPr>
          <p:cNvPr id="423" name="divider">
            <a:extLst>
              <a:ext uri="{FF2B5EF4-FFF2-40B4-BE49-F238E27FC236}">
                <a16:creationId xmlns:a16="http://schemas.microsoft.com/office/drawing/2014/main" id="{B07BE6EF-432B-C757-7016-A0B52470D531}"/>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E4B2B1"/>
            </a:solidFill>
            <a:prstDash val="solid"/>
            <a:round/>
            <a:headEnd type="none" w="med" len="med"/>
            <a:tailEnd type="none" w="med" len="med"/>
          </a:ln>
        </p:spPr>
      </p:cxnSp>
      <p:sp>
        <p:nvSpPr>
          <p:cNvPr id="2" name="page #">
            <a:extLst>
              <a:ext uri="{FF2B5EF4-FFF2-40B4-BE49-F238E27FC236}">
                <a16:creationId xmlns:a16="http://schemas.microsoft.com/office/drawing/2014/main" id="{7E7FC098-317C-76A4-06CA-9B4D5EEDA814}"/>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E4B2B1"/>
                </a:solidFill>
                <a:latin typeface="Space Grotesk" pitchFamily="2" charset="77"/>
                <a:ea typeface="DM Sans"/>
                <a:cs typeface="DM Sans"/>
                <a:sym typeface="DM Sans"/>
              </a:rPr>
              <a:t>49</a:t>
            </a:fld>
            <a:endParaRPr sz="800" dirty="0">
              <a:solidFill>
                <a:srgbClr val="E4B2B1"/>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351008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2232"/>
        </a:solidFill>
        <a:effectLst/>
      </p:bgPr>
    </p:bg>
    <p:spTree>
      <p:nvGrpSpPr>
        <p:cNvPr id="1" name="Shape 417">
          <a:extLst>
            <a:ext uri="{FF2B5EF4-FFF2-40B4-BE49-F238E27FC236}">
              <a16:creationId xmlns:a16="http://schemas.microsoft.com/office/drawing/2014/main" id="{BCC19519-2D45-E062-EC11-2B503D257BA7}"/>
            </a:ext>
          </a:extLst>
        </p:cNvPr>
        <p:cNvGrpSpPr/>
        <p:nvPr/>
      </p:nvGrpSpPr>
      <p:grpSpPr>
        <a:xfrm>
          <a:off x="0" y="0"/>
          <a:ext cx="0" cy="0"/>
          <a:chOff x="0" y="0"/>
          <a:chExt cx="0" cy="0"/>
        </a:xfrm>
      </p:grpSpPr>
      <p:grpSp>
        <p:nvGrpSpPr>
          <p:cNvPr id="5" name="training module">
            <a:extLst>
              <a:ext uri="{FF2B5EF4-FFF2-40B4-BE49-F238E27FC236}">
                <a16:creationId xmlns:a16="http://schemas.microsoft.com/office/drawing/2014/main" id="{DFECA4A8-A0C6-B62D-F9B2-4059B27FB0F6}"/>
              </a:ext>
            </a:extLst>
          </p:cNvPr>
          <p:cNvGrpSpPr/>
          <p:nvPr/>
        </p:nvGrpSpPr>
        <p:grpSpPr>
          <a:xfrm>
            <a:off x="415600" y="272516"/>
            <a:ext cx="1685574" cy="299594"/>
            <a:chOff x="415600" y="272516"/>
            <a:chExt cx="1685574" cy="299594"/>
          </a:xfrm>
        </p:grpSpPr>
        <p:sp>
          <p:nvSpPr>
            <p:cNvPr id="13" name="container">
              <a:extLst>
                <a:ext uri="{FF2B5EF4-FFF2-40B4-BE49-F238E27FC236}">
                  <a16:creationId xmlns:a16="http://schemas.microsoft.com/office/drawing/2014/main" id="{BA7FD6C9-394F-F61A-09DA-AA021A43BE3D}"/>
                </a:ext>
                <a:ext uri="{C183D7F6-B498-43B3-948B-1728B52AA6E4}">
                  <adec:decorative xmlns:adec="http://schemas.microsoft.com/office/drawing/2017/decorative" val="1"/>
                </a:ext>
              </a:extLst>
            </p:cNvPr>
            <p:cNvSpPr/>
            <p:nvPr/>
          </p:nvSpPr>
          <p:spPr>
            <a:xfrm>
              <a:off x="415601" y="272516"/>
              <a:ext cx="1685573" cy="299594"/>
            </a:xfrm>
            <a:prstGeom prst="rect">
              <a:avLst/>
            </a:prstGeom>
            <a:solidFill>
              <a:srgbClr val="2A2232">
                <a:alpha val="50000"/>
              </a:srgbClr>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a:extLst>
                <a:ext uri="{FF2B5EF4-FFF2-40B4-BE49-F238E27FC236}">
                  <a16:creationId xmlns:a16="http://schemas.microsoft.com/office/drawing/2014/main" id="{8BAFD46B-AAA5-A220-9782-0DA2DA739D0C}"/>
                </a:ext>
              </a:extLst>
            </p:cNvPr>
            <p:cNvSpPr txBox="1">
              <a:spLocks/>
            </p:cNvSpPr>
            <p:nvPr/>
          </p:nvSpPr>
          <p:spPr>
            <a:xfrm>
              <a:off x="415600" y="298667"/>
              <a:ext cx="1685574"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E4B2B1"/>
                  </a:solidFill>
                  <a:latin typeface="Space Grotesk" pitchFamily="2" charset="77"/>
                  <a:ea typeface="Space Grotesk SemiBold"/>
                  <a:cs typeface="Space Grotesk SemiBold"/>
                  <a:sym typeface="Space Grotesk SemiBold"/>
                </a:rPr>
                <a:t>Digital Accessibility</a:t>
              </a:r>
              <a:endParaRPr lang="en-US" sz="1100" dirty="0">
                <a:solidFill>
                  <a:srgbClr val="E4B2B1"/>
                </a:solidFill>
                <a:latin typeface="Space Grotesk" pitchFamily="2" charset="77"/>
                <a:ea typeface="Newsreader Light"/>
                <a:cs typeface="Newsreader Light"/>
                <a:sym typeface="Newsreader Light"/>
              </a:endParaRPr>
            </a:p>
          </p:txBody>
        </p:sp>
      </p:grpSp>
      <p:grpSp>
        <p:nvGrpSpPr>
          <p:cNvPr id="6" name="training level">
            <a:extLst>
              <a:ext uri="{FF2B5EF4-FFF2-40B4-BE49-F238E27FC236}">
                <a16:creationId xmlns:a16="http://schemas.microsoft.com/office/drawing/2014/main" id="{75973E51-BB8E-F57F-6824-E1F226C52522}"/>
              </a:ext>
            </a:extLst>
          </p:cNvPr>
          <p:cNvGrpSpPr/>
          <p:nvPr/>
        </p:nvGrpSpPr>
        <p:grpSpPr>
          <a:xfrm>
            <a:off x="2237068" y="272516"/>
            <a:ext cx="1172630" cy="299594"/>
            <a:chOff x="2237068" y="272516"/>
            <a:chExt cx="1172630" cy="299594"/>
          </a:xfrm>
        </p:grpSpPr>
        <p:sp>
          <p:nvSpPr>
            <p:cNvPr id="16" name="container">
              <a:extLst>
                <a:ext uri="{FF2B5EF4-FFF2-40B4-BE49-F238E27FC236}">
                  <a16:creationId xmlns:a16="http://schemas.microsoft.com/office/drawing/2014/main" id="{A347BECD-1BA6-195D-07EC-4CED014480E1}"/>
                </a:ext>
                <a:ext uri="{C183D7F6-B498-43B3-948B-1728B52AA6E4}">
                  <adec:decorative xmlns:adec="http://schemas.microsoft.com/office/drawing/2017/decorative" val="1"/>
                </a:ext>
              </a:extLst>
            </p:cNvPr>
            <p:cNvSpPr/>
            <p:nvPr/>
          </p:nvSpPr>
          <p:spPr>
            <a:xfrm>
              <a:off x="2237070" y="272516"/>
              <a:ext cx="1172628" cy="299594"/>
            </a:xfrm>
            <a:prstGeom prst="rect">
              <a:avLst/>
            </a:prstGeom>
            <a:solidFill>
              <a:srgbClr val="E4B2B1"/>
            </a:solidFill>
            <a:ln w="9525">
              <a:solidFill>
                <a:srgbClr val="E4B2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C74F797B-C187-384D-E1D2-2FC2E09629D3}"/>
                </a:ext>
              </a:extLst>
            </p:cNvPr>
            <p:cNvSpPr txBox="1">
              <a:spLocks/>
            </p:cNvSpPr>
            <p:nvPr/>
          </p:nvSpPr>
          <p:spPr>
            <a:xfrm>
              <a:off x="2237068" y="298667"/>
              <a:ext cx="1172629" cy="24729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4000"/>
                </a:lnSpc>
                <a:buSzPts val="990"/>
                <a:defRPr/>
              </a:pPr>
              <a:r>
                <a:rPr lang="en-US" sz="1100" dirty="0">
                  <a:solidFill>
                    <a:srgbClr val="2A2232"/>
                  </a:solidFill>
                  <a:latin typeface="Space Grotesk" pitchFamily="2" charset="77"/>
                  <a:ea typeface="Space Grotesk SemiBold"/>
                  <a:cs typeface="Space Grotesk SemiBold"/>
                  <a:sym typeface="Space Grotesk SemiBold"/>
                </a:rPr>
                <a:t>Foundations</a:t>
              </a:r>
              <a:endParaRPr lang="en-US" sz="1100" dirty="0">
                <a:solidFill>
                  <a:srgbClr val="2A2232"/>
                </a:solidFill>
                <a:latin typeface="Space Grotesk" pitchFamily="2" charset="77"/>
                <a:ea typeface="Newsreader Light"/>
                <a:cs typeface="Newsreader Light"/>
                <a:sym typeface="Newsreader Light"/>
              </a:endParaRPr>
            </a:p>
          </p:txBody>
        </p:sp>
      </p:grpSp>
      <p:sp>
        <p:nvSpPr>
          <p:cNvPr id="4" name="title">
            <a:extLst>
              <a:ext uri="{FF2B5EF4-FFF2-40B4-BE49-F238E27FC236}">
                <a16:creationId xmlns:a16="http://schemas.microsoft.com/office/drawing/2014/main" id="{0538CFC0-18A3-B57B-4AC3-B67952319B4C}"/>
              </a:ext>
            </a:extLst>
          </p:cNvPr>
          <p:cNvSpPr txBox="1">
            <a:spLocks noGrp="1"/>
          </p:cNvSpPr>
          <p:nvPr>
            <p:ph type="title"/>
          </p:nvPr>
        </p:nvSpPr>
        <p:spPr>
          <a:xfrm>
            <a:off x="415600" y="2109450"/>
            <a:ext cx="7619863" cy="924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ts val="990"/>
              <a:defRPr/>
            </a:pPr>
            <a: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t>Digital Accessibility </a:t>
            </a:r>
            <a:b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br>
            <a:r>
              <a:rPr kumimoji="0" lang="en-US" sz="4000" b="0" i="1" u="none" strike="noStrike" kern="0" cap="none" spc="0" normalizeH="0" baseline="0" noProof="0" dirty="0">
                <a:ln>
                  <a:noFill/>
                </a:ln>
                <a:solidFill>
                  <a:srgbClr val="FDFAF4"/>
                </a:solidFill>
                <a:effectLst/>
                <a:uLnTx/>
                <a:uFillTx/>
                <a:latin typeface="Newsreader Light"/>
                <a:ea typeface="Newsreader Light"/>
                <a:cs typeface="Newsreader Light"/>
                <a:sym typeface="Newsreader Light"/>
              </a:rPr>
              <a:t>Overview</a:t>
            </a:r>
          </a:p>
        </p:txBody>
      </p:sp>
      <p:sp>
        <p:nvSpPr>
          <p:cNvPr id="9" name="body">
            <a:extLst>
              <a:ext uri="{FF2B5EF4-FFF2-40B4-BE49-F238E27FC236}">
                <a16:creationId xmlns:a16="http://schemas.microsoft.com/office/drawing/2014/main" id="{39E3FC98-7F99-38D0-B36F-C8724473FDB4}"/>
              </a:ext>
            </a:extLst>
          </p:cNvPr>
          <p:cNvSpPr txBox="1">
            <a:spLocks/>
          </p:cNvSpPr>
          <p:nvPr/>
        </p:nvSpPr>
        <p:spPr>
          <a:xfrm>
            <a:off x="351303" y="3999244"/>
            <a:ext cx="8130735" cy="760071"/>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4000"/>
              </a:lnSpc>
              <a:spcAft>
                <a:spcPts val="600"/>
              </a:spcAft>
              <a:buSzPts val="990"/>
              <a:defRPr/>
            </a:pPr>
            <a:r>
              <a:rPr lang="en-US" sz="1400" dirty="0">
                <a:solidFill>
                  <a:srgbClr val="E4B2B1"/>
                </a:solidFill>
                <a:latin typeface="Space Grotesk" pitchFamily="2" charset="77"/>
                <a:ea typeface="Newsreader Light"/>
                <a:cs typeface="Newsreader Light"/>
                <a:sym typeface="Newsreader Light"/>
              </a:rPr>
              <a:t>— Welcome!</a:t>
            </a:r>
          </a:p>
          <a:p>
            <a:pPr>
              <a:lnSpc>
                <a:spcPct val="114000"/>
              </a:lnSpc>
              <a:spcAft>
                <a:spcPts val="600"/>
              </a:spcAft>
              <a:buSzPts val="990"/>
              <a:defRPr/>
            </a:pPr>
            <a:r>
              <a:rPr lang="en-US" sz="1400" dirty="0">
                <a:solidFill>
                  <a:srgbClr val="E4B2B1"/>
                </a:solidFill>
                <a:latin typeface="Space Grotesk" pitchFamily="2" charset="77"/>
                <a:ea typeface="Newsreader Light"/>
                <a:cs typeface="Newsreader Light"/>
                <a:sym typeface="Newsreader Light"/>
              </a:rPr>
              <a:t>— Why this matters</a:t>
            </a:r>
          </a:p>
        </p:txBody>
      </p:sp>
      <p:cxnSp>
        <p:nvCxnSpPr>
          <p:cNvPr id="423" name="divider">
            <a:extLst>
              <a:ext uri="{FF2B5EF4-FFF2-40B4-BE49-F238E27FC236}">
                <a16:creationId xmlns:a16="http://schemas.microsoft.com/office/drawing/2014/main" id="{9EF4D670-4DC4-CB8C-697D-B1A4D554856B}"/>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E4B2B1"/>
            </a:solidFill>
            <a:prstDash val="solid"/>
            <a:round/>
            <a:headEnd type="none" w="med" len="med"/>
            <a:tailEnd type="none" w="med" len="med"/>
          </a:ln>
        </p:spPr>
      </p:cxnSp>
      <p:sp>
        <p:nvSpPr>
          <p:cNvPr id="2" name="page #">
            <a:extLst>
              <a:ext uri="{FF2B5EF4-FFF2-40B4-BE49-F238E27FC236}">
                <a16:creationId xmlns:a16="http://schemas.microsoft.com/office/drawing/2014/main" id="{F22ED91D-D2FB-5169-7EB5-3A336A1F1875}"/>
              </a:ext>
            </a:extLst>
          </p:cNvPr>
          <p:cNvSpPr txBox="1">
            <a:spLocks noGrp="1"/>
          </p:cNvSpPr>
          <p:nvPr>
            <p:ph type="sldNum" idx="12"/>
          </p:nvPr>
        </p:nvSpPr>
        <p:spPr>
          <a:xfrm>
            <a:off x="8614100" y="4662220"/>
            <a:ext cx="228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E4B2B1"/>
                </a:solidFill>
                <a:latin typeface="Space Grotesk" pitchFamily="2" charset="77"/>
                <a:ea typeface="DM Sans"/>
                <a:cs typeface="DM Sans"/>
                <a:sym typeface="DM Sans"/>
              </a:rPr>
              <a:t>5</a:t>
            </a:fld>
            <a:endParaRPr sz="800" dirty="0">
              <a:solidFill>
                <a:srgbClr val="E4B2B1"/>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88439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DD12AC1C-8433-92CE-E3F6-30A4F41235CB}"/>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8CAB17B0-4CFA-8306-E7DB-6369CF839205}"/>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9669CF35-681A-4C44-CF5A-899879B9FC25}"/>
              </a:ext>
            </a:extLst>
          </p:cNvPr>
          <p:cNvSpPr>
            <a:spLocks noGrp="1"/>
          </p:cNvSpPr>
          <p:nvPr>
            <p:ph type="title" idx="4294967295"/>
          </p:nvPr>
        </p:nvSpPr>
        <p:spPr>
          <a:xfrm>
            <a:off x="301301" y="229425"/>
            <a:ext cx="8621524"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lvl="0">
              <a:buClr>
                <a:srgbClr val="000000"/>
              </a:buClr>
              <a:buSzTx/>
              <a:defRPr/>
            </a:pPr>
            <a:r>
              <a:rPr lang="en-US" sz="3200" dirty="0">
                <a:solidFill>
                  <a:srgbClr val="433A4C"/>
                </a:solidFill>
                <a:latin typeface="Space Grotesk SemiBold"/>
                <a:ea typeface="Space Grotesk SemiBold"/>
                <a:cs typeface="Space Grotesk SemiBold"/>
                <a:sym typeface="Space Grotesk SemiBold"/>
              </a:rPr>
              <a:t>Ask an Expert </a:t>
            </a:r>
            <a:r>
              <a:rPr lang="en-US" sz="3200" i="1" dirty="0">
                <a:solidFill>
                  <a:srgbClr val="2A2232"/>
                </a:solidFill>
                <a:latin typeface="Newsreader Light"/>
                <a:ea typeface="Newsreader Light"/>
                <a:cs typeface="Newsreader Light"/>
                <a:sym typeface="Newsreader Light"/>
              </a:rPr>
              <a:t>sponsored by Travel Oregon</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5EE199DA-54B3-524E-1077-BD694F43D21B}"/>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3" name="body copy">
            <a:extLst>
              <a:ext uri="{FF2B5EF4-FFF2-40B4-BE49-F238E27FC236}">
                <a16:creationId xmlns:a16="http://schemas.microsoft.com/office/drawing/2014/main" id="{A06E6817-3E7A-DF25-F942-3F2216C81F41}"/>
              </a:ext>
            </a:extLst>
          </p:cNvPr>
          <p:cNvSpPr txBox="1"/>
          <p:nvPr/>
        </p:nvSpPr>
        <p:spPr>
          <a:xfrm>
            <a:off x="275542" y="940158"/>
            <a:ext cx="4451004" cy="3896644"/>
          </a:xfrm>
          <a:prstGeom prst="rect">
            <a:avLst/>
          </a:prstGeom>
          <a:noFill/>
          <a:ln>
            <a:noFill/>
          </a:ln>
        </p:spPr>
        <p:txBody>
          <a:bodyPr spcFirstLastPara="1" wrap="square" lIns="91425" tIns="91425" rIns="91425" bIns="91425" anchor="t" anchorCtr="0">
            <a:noAutofit/>
          </a:bodyPr>
          <a:lstStyle/>
          <a:p>
            <a:pPr marL="127000" lvl="0">
              <a:lnSpc>
                <a:spcPct val="150000"/>
              </a:lnSpc>
              <a:spcAft>
                <a:spcPts val="600"/>
              </a:spcAft>
              <a:buClr>
                <a:srgbClr val="3B3244"/>
              </a:buClr>
              <a:buSzPts val="1600"/>
            </a:pPr>
            <a:r>
              <a:rPr lang="en-US" sz="2000" b="1" dirty="0">
                <a:solidFill>
                  <a:srgbClr val="3B3244"/>
                </a:solidFill>
                <a:latin typeface="Space Grotesk SemiBold" pitchFamily="2" charset="77"/>
                <a:ea typeface="Space Grotesk Medium"/>
                <a:cs typeface="Space Grotesk Medium"/>
                <a:sym typeface="Space Grotesk Medium"/>
              </a:rPr>
              <a:t>Digital Accessibility Consultation</a:t>
            </a:r>
          </a:p>
          <a:p>
            <a:pPr marL="127000" lvl="0">
              <a:lnSpc>
                <a:spcPct val="110000"/>
              </a:lnSpc>
              <a:spcAft>
                <a:spcPts val="1000"/>
              </a:spcAft>
              <a:buClr>
                <a:srgbClr val="3B3244"/>
              </a:buClr>
              <a:buSzPts val="1600"/>
            </a:pPr>
            <a:r>
              <a:rPr lang="en-US" dirty="0">
                <a:solidFill>
                  <a:srgbClr val="3B3244"/>
                </a:solidFill>
                <a:latin typeface="Space Grotesk" pitchFamily="2" charset="77"/>
                <a:ea typeface="Space Grotesk Medium"/>
                <a:cs typeface="Space Grotesk Medium"/>
                <a:sym typeface="Space Grotesk Medium"/>
              </a:rPr>
              <a:t>Get free, personalized guidance to make your destination’s digital experiences more welcoming for travelers. </a:t>
            </a:r>
          </a:p>
          <a:p>
            <a:pPr marL="127000" lvl="0">
              <a:lnSpc>
                <a:spcPct val="114000"/>
              </a:lnSpc>
              <a:spcBef>
                <a:spcPts val="1200"/>
              </a:spcBef>
              <a:spcAft>
                <a:spcPts val="600"/>
              </a:spcAft>
              <a:buClr>
                <a:srgbClr val="3B3244"/>
              </a:buClr>
              <a:buSzPts val="1600"/>
            </a:pPr>
            <a:r>
              <a:rPr lang="en-US" sz="1600" b="1" dirty="0">
                <a:solidFill>
                  <a:srgbClr val="3B3244"/>
                </a:solidFill>
                <a:latin typeface="Space Grotesk SemiBold" pitchFamily="2" charset="77"/>
                <a:ea typeface="Space Grotesk Medium"/>
                <a:cs typeface="Space Grotesk Medium"/>
                <a:sym typeface="Space Grotesk Medium"/>
              </a:rPr>
              <a:t>What you get:</a:t>
            </a:r>
          </a:p>
          <a:p>
            <a:pPr marL="412750" lvl="0" indent="-285750">
              <a:lnSpc>
                <a:spcPct val="110000"/>
              </a:lnSpc>
              <a:spcAft>
                <a:spcPts val="1200"/>
              </a:spcAft>
              <a:buClr>
                <a:srgbClr val="3B3244"/>
              </a:buClr>
              <a:buSzPts val="1600"/>
              <a:buFont typeface="Arial" panose="020B0604020202020204" pitchFamily="34" charset="0"/>
              <a:buChar char="•"/>
            </a:pPr>
            <a:r>
              <a:rPr lang="en-US" dirty="0">
                <a:solidFill>
                  <a:srgbClr val="3B3244"/>
                </a:solidFill>
                <a:latin typeface="Space Grotesk" pitchFamily="2" charset="77"/>
                <a:ea typeface="Space Grotesk Medium"/>
                <a:cs typeface="Space Grotesk Medium"/>
                <a:sym typeface="Space Grotesk Medium"/>
              </a:rPr>
              <a:t>One-on-one consultation with an accessibility specialist</a:t>
            </a:r>
          </a:p>
          <a:p>
            <a:pPr marL="412750" lvl="0" indent="-285750">
              <a:lnSpc>
                <a:spcPct val="110000"/>
              </a:lnSpc>
              <a:spcAft>
                <a:spcPts val="1200"/>
              </a:spcAft>
              <a:buClr>
                <a:srgbClr val="3B3244"/>
              </a:buClr>
              <a:buSzPts val="1600"/>
              <a:buFont typeface="Arial" panose="020B0604020202020204" pitchFamily="34" charset="0"/>
              <a:buChar char="•"/>
            </a:pPr>
            <a:r>
              <a:rPr lang="en-US" dirty="0">
                <a:solidFill>
                  <a:srgbClr val="3B3244"/>
                </a:solidFill>
                <a:latin typeface="Space Grotesk" pitchFamily="2" charset="77"/>
                <a:ea typeface="Space Grotesk Medium"/>
                <a:cs typeface="Space Grotesk Medium"/>
                <a:sym typeface="Space Grotesk Medium"/>
              </a:rPr>
              <a:t>Tailored strategies for your websites, apps, social media, and booking systems</a:t>
            </a:r>
          </a:p>
          <a:p>
            <a:pPr marL="412750" lvl="0" indent="-285750">
              <a:lnSpc>
                <a:spcPct val="110000"/>
              </a:lnSpc>
              <a:spcAft>
                <a:spcPts val="1200"/>
              </a:spcAft>
              <a:buClr>
                <a:srgbClr val="3B3244"/>
              </a:buClr>
              <a:buSzPts val="1600"/>
              <a:buFont typeface="Arial" panose="020B0604020202020204" pitchFamily="34" charset="0"/>
              <a:buChar char="•"/>
            </a:pPr>
            <a:r>
              <a:rPr lang="en-US" dirty="0">
                <a:solidFill>
                  <a:srgbClr val="3B3244"/>
                </a:solidFill>
                <a:latin typeface="Space Grotesk" pitchFamily="2" charset="77"/>
                <a:ea typeface="Space Grotesk Medium"/>
                <a:cs typeface="Space Grotesk Medium"/>
                <a:sym typeface="Space Grotesk Medium"/>
              </a:rPr>
              <a:t>Follow-up summaries with resources and next steps</a:t>
            </a:r>
          </a:p>
          <a:p>
            <a:pPr marL="412750" lvl="0" indent="-285750">
              <a:lnSpc>
                <a:spcPct val="114000"/>
              </a:lnSpc>
              <a:spcAft>
                <a:spcPts val="1000"/>
              </a:spcAft>
              <a:buClr>
                <a:srgbClr val="3B3244"/>
              </a:buClr>
              <a:buSzPts val="1600"/>
              <a:buFont typeface="Arial" panose="020B0604020202020204" pitchFamily="34" charset="0"/>
              <a:buChar char="•"/>
            </a:pPr>
            <a:endParaRPr lang="en-US" sz="1600" dirty="0">
              <a:solidFill>
                <a:srgbClr val="3B3244"/>
              </a:solidFill>
              <a:latin typeface="Space Grotesk" pitchFamily="2" charset="77"/>
              <a:ea typeface="Space Grotesk Medium"/>
              <a:cs typeface="Space Grotesk Medium"/>
              <a:sym typeface="Space Grotesk Medium"/>
            </a:endParaRPr>
          </a:p>
        </p:txBody>
      </p:sp>
      <p:sp>
        <p:nvSpPr>
          <p:cNvPr id="9" name="body copy">
            <a:extLst>
              <a:ext uri="{FF2B5EF4-FFF2-40B4-BE49-F238E27FC236}">
                <a16:creationId xmlns:a16="http://schemas.microsoft.com/office/drawing/2014/main" id="{7F6B0C9B-1B74-5724-44FB-7A5277A0E82E}"/>
              </a:ext>
            </a:extLst>
          </p:cNvPr>
          <p:cNvSpPr txBox="1"/>
          <p:nvPr/>
        </p:nvSpPr>
        <p:spPr>
          <a:xfrm>
            <a:off x="6007554" y="3184696"/>
            <a:ext cx="2665049" cy="1725769"/>
          </a:xfrm>
          <a:prstGeom prst="rect">
            <a:avLst/>
          </a:prstGeom>
          <a:noFill/>
          <a:ln>
            <a:noFill/>
          </a:ln>
        </p:spPr>
        <p:txBody>
          <a:bodyPr spcFirstLastPara="1" wrap="square" lIns="91425" tIns="91425" rIns="91425" bIns="91425" anchor="t" anchorCtr="0">
            <a:noAutofit/>
          </a:bodyPr>
          <a:lstStyle/>
          <a:p>
            <a:pPr marL="127000" lvl="0">
              <a:spcAft>
                <a:spcPts val="1200"/>
              </a:spcAft>
              <a:buClr>
                <a:srgbClr val="3B3244"/>
              </a:buClr>
              <a:buSzPts val="1600"/>
            </a:pPr>
            <a:r>
              <a:rPr lang="en-US" b="1" dirty="0">
                <a:solidFill>
                  <a:srgbClr val="3B3244"/>
                </a:solidFill>
                <a:latin typeface="Space Grotesk SemiBold" pitchFamily="2" charset="77"/>
                <a:ea typeface="Space Grotesk Medium"/>
                <a:cs typeface="Space Grotesk Medium"/>
                <a:sym typeface="Space Grotesk Medium"/>
              </a:rPr>
              <a:t>Jen Macias De La Parra</a:t>
            </a:r>
          </a:p>
          <a:p>
            <a:pPr marL="127000" lvl="0">
              <a:spcAft>
                <a:spcPts val="1200"/>
              </a:spcAft>
              <a:buClr>
                <a:srgbClr val="3B3244"/>
              </a:buClr>
              <a:buSzPts val="1600"/>
            </a:pPr>
            <a:r>
              <a:rPr lang="en-US" dirty="0">
                <a:solidFill>
                  <a:srgbClr val="3B3244"/>
                </a:solidFill>
                <a:latin typeface="Space Grotesk" pitchFamily="2" charset="77"/>
                <a:ea typeface="Space Grotesk Medium"/>
                <a:cs typeface="Space Grotesk Medium"/>
                <a:sym typeface="Space Grotesk Medium"/>
              </a:rPr>
              <a:t>Experience Designer &amp; Accessibility Consultant</a:t>
            </a:r>
          </a:p>
          <a:p>
            <a:pPr marL="127000" lvl="0">
              <a:spcAft>
                <a:spcPts val="1200"/>
              </a:spcAft>
              <a:buClr>
                <a:srgbClr val="3B3244"/>
              </a:buClr>
              <a:buSzPts val="1600"/>
            </a:pPr>
            <a:r>
              <a:rPr lang="en-US" dirty="0">
                <a:solidFill>
                  <a:srgbClr val="2A2232"/>
                </a:solidFill>
                <a:latin typeface="Space Grotesk" pitchFamily="2" charset="77"/>
                <a:ea typeface="Space Grotesk Medium"/>
                <a:cs typeface="Space Grotesk Medium"/>
                <a:sym typeface="Space Grotesk Medium"/>
                <a:hlinkClick r:id="rId4">
                  <a:extLst>
                    <a:ext uri="{A12FA001-AC4F-418D-AE19-62706E023703}">
                      <ahyp:hlinkClr xmlns:ahyp="http://schemas.microsoft.com/office/drawing/2018/hyperlinkcolor" val="tx"/>
                    </a:ext>
                  </a:extLst>
                </a:hlinkClick>
              </a:rPr>
              <a:t>Book consult through </a:t>
            </a:r>
            <a:br>
              <a:rPr lang="en-US" dirty="0">
                <a:solidFill>
                  <a:srgbClr val="2A2232"/>
                </a:solidFill>
                <a:latin typeface="Space Grotesk" pitchFamily="2" charset="77"/>
                <a:ea typeface="Space Grotesk Medium"/>
                <a:cs typeface="Space Grotesk Medium"/>
                <a:sym typeface="Space Grotesk Medium"/>
                <a:hlinkClick r:id="rId4">
                  <a:extLst>
                    <a:ext uri="{A12FA001-AC4F-418D-AE19-62706E023703}">
                      <ahyp:hlinkClr xmlns:ahyp="http://schemas.microsoft.com/office/drawing/2018/hyperlinkcolor" val="tx"/>
                    </a:ext>
                  </a:extLst>
                </a:hlinkClick>
              </a:rPr>
            </a:br>
            <a:r>
              <a:rPr lang="en-US" dirty="0">
                <a:solidFill>
                  <a:srgbClr val="2A2232"/>
                </a:solidFill>
                <a:latin typeface="Space Grotesk" pitchFamily="2" charset="77"/>
                <a:ea typeface="Space Grotesk Medium"/>
                <a:cs typeface="Space Grotesk Medium"/>
                <a:sym typeface="Space Grotesk Medium"/>
                <a:hlinkClick r:id="rId4">
                  <a:extLst>
                    <a:ext uri="{A12FA001-AC4F-418D-AE19-62706E023703}">
                      <ahyp:hlinkClr xmlns:ahyp="http://schemas.microsoft.com/office/drawing/2018/hyperlinkcolor" val="tx"/>
                    </a:ext>
                  </a:extLst>
                </a:hlinkClick>
              </a:rPr>
              <a:t>Ask an Expert program</a:t>
            </a:r>
            <a:r>
              <a:rPr lang="en-US" dirty="0">
                <a:solidFill>
                  <a:srgbClr val="2A2232"/>
                </a:solidFill>
                <a:latin typeface="Space Grotesk" pitchFamily="2" charset="77"/>
                <a:ea typeface="Space Grotesk Medium"/>
                <a:cs typeface="Space Grotesk Medium"/>
                <a:sym typeface="Space Grotesk Medium"/>
              </a:rPr>
              <a:t> </a:t>
            </a:r>
            <a:r>
              <a:rPr lang="en-US" b="1" dirty="0"/>
              <a:t>↗</a:t>
            </a:r>
            <a:r>
              <a:rPr lang="en-US" dirty="0">
                <a:solidFill>
                  <a:srgbClr val="2A2232"/>
                </a:solidFill>
                <a:latin typeface="Space Grotesk" pitchFamily="2" charset="77"/>
                <a:ea typeface="Space Grotesk Medium"/>
                <a:cs typeface="Space Grotesk Medium"/>
                <a:sym typeface="Space Grotesk Medium"/>
              </a:rPr>
              <a:t> </a:t>
            </a:r>
          </a:p>
          <a:p>
            <a:pPr marL="127000" lvl="0">
              <a:spcAft>
                <a:spcPts val="1200"/>
              </a:spcAft>
              <a:buClr>
                <a:srgbClr val="3B3244"/>
              </a:buClr>
              <a:buSzPts val="1600"/>
            </a:pPr>
            <a:endParaRPr lang="en-US" dirty="0">
              <a:solidFill>
                <a:srgbClr val="3B3244"/>
              </a:solidFill>
              <a:latin typeface="Space Grotesk" pitchFamily="2" charset="77"/>
              <a:ea typeface="Space Grotesk Medium"/>
              <a:cs typeface="Space Grotesk Medium"/>
              <a:sym typeface="Space Grotesk Medium"/>
            </a:endParaRPr>
          </a:p>
        </p:txBody>
      </p:sp>
      <p:pic>
        <p:nvPicPr>
          <p:cNvPr id="11" name="image" descr="Woman with a round, freckled face and long, wavy brown hair, wearing a brown blazer over a black top, gold hoop earrings, and a gold septum ring, smiling softly against a warm beige background.">
            <a:extLst>
              <a:ext uri="{FF2B5EF4-FFF2-40B4-BE49-F238E27FC236}">
                <a16:creationId xmlns:a16="http://schemas.microsoft.com/office/drawing/2014/main" id="{B2F9B808-5847-8286-F000-9593FEB5C391}"/>
              </a:ext>
            </a:extLst>
          </p:cNvPr>
          <p:cNvPicPr/>
          <p:nvPr/>
        </p:nvPicPr>
        <p:blipFill>
          <a:blip r:embed="rId5" cstate="print"/>
          <a:stretch>
            <a:fillRect/>
          </a:stretch>
        </p:blipFill>
        <p:spPr>
          <a:xfrm>
            <a:off x="6248478" y="1230135"/>
            <a:ext cx="2080171" cy="1877288"/>
          </a:xfrm>
          <a:prstGeom prst="rect">
            <a:avLst/>
          </a:prstGeom>
        </p:spPr>
      </p:pic>
    </p:spTree>
    <p:extLst>
      <p:ext uri="{BB962C8B-B14F-4D97-AF65-F5344CB8AC3E}">
        <p14:creationId xmlns:p14="http://schemas.microsoft.com/office/powerpoint/2010/main" val="1466489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2C707FB9-926F-04A2-9EBC-9537DC80D8A0}"/>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CCEFDE00-0EFA-B9A9-B4FE-4C705949BF1A}"/>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D0499974-AF45-D47F-00C4-BA3132E0A589}"/>
              </a:ext>
            </a:extLst>
          </p:cNvPr>
          <p:cNvSpPr>
            <a:spLocks noGrp="1"/>
          </p:cNvSpPr>
          <p:nvPr>
            <p:ph type="title" idx="4294967295"/>
          </p:nvPr>
        </p:nvSpPr>
        <p:spPr>
          <a:xfrm>
            <a:off x="301301" y="229425"/>
            <a:ext cx="8621524"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lvl="0">
              <a:buClr>
                <a:srgbClr val="000000"/>
              </a:buClr>
              <a:buSzTx/>
              <a:defRPr/>
            </a:pPr>
            <a:r>
              <a:rPr lang="en-US" sz="3200" dirty="0">
                <a:solidFill>
                  <a:srgbClr val="433A4C"/>
                </a:solidFill>
                <a:latin typeface="Space Grotesk SemiBold"/>
                <a:ea typeface="Space Grotesk SemiBold"/>
                <a:cs typeface="Space Grotesk SemiBold"/>
                <a:sym typeface="Space Grotesk SemiBold"/>
              </a:rPr>
              <a:t>Digital Tourism Accessibility Snapshot</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F821FAAB-C195-FD99-90EE-65C07F78237F}"/>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3" name="body copy">
            <a:extLst>
              <a:ext uri="{FF2B5EF4-FFF2-40B4-BE49-F238E27FC236}">
                <a16:creationId xmlns:a16="http://schemas.microsoft.com/office/drawing/2014/main" id="{7A0786FC-7FD5-D922-1FED-23DCF9CC9D6C}"/>
              </a:ext>
            </a:extLst>
          </p:cNvPr>
          <p:cNvSpPr txBox="1"/>
          <p:nvPr/>
        </p:nvSpPr>
        <p:spPr>
          <a:xfrm>
            <a:off x="275541" y="1138950"/>
            <a:ext cx="4747219" cy="3697852"/>
          </a:xfrm>
          <a:prstGeom prst="rect">
            <a:avLst/>
          </a:prstGeom>
          <a:noFill/>
          <a:ln>
            <a:noFill/>
          </a:ln>
        </p:spPr>
        <p:txBody>
          <a:bodyPr spcFirstLastPara="1" wrap="square" lIns="91425" tIns="91425" rIns="91425" bIns="91425" anchor="t" anchorCtr="0">
            <a:noAutofit/>
          </a:bodyPr>
          <a:lstStyle/>
          <a:p>
            <a:pPr marL="127000" lvl="0">
              <a:lnSpc>
                <a:spcPct val="150000"/>
              </a:lnSpc>
              <a:spcAft>
                <a:spcPts val="600"/>
              </a:spcAft>
              <a:buClr>
                <a:srgbClr val="3B3244"/>
              </a:buClr>
              <a:buSzPts val="1600"/>
            </a:pPr>
            <a:r>
              <a:rPr lang="en-US" sz="2000" b="1" dirty="0">
                <a:solidFill>
                  <a:srgbClr val="3B3244"/>
                </a:solidFill>
                <a:latin typeface="Space Grotesk SemiBold" pitchFamily="2" charset="77"/>
                <a:ea typeface="Space Grotesk Medium"/>
                <a:cs typeface="Space Grotesk Medium"/>
                <a:sym typeface="Space Grotesk Medium"/>
              </a:rPr>
              <a:t>Complimentary Offer</a:t>
            </a:r>
          </a:p>
          <a:p>
            <a:pPr marL="127000" lvl="0">
              <a:lnSpc>
                <a:spcPct val="110000"/>
              </a:lnSpc>
              <a:spcAft>
                <a:spcPts val="1000"/>
              </a:spcAft>
              <a:buClr>
                <a:srgbClr val="3B3244"/>
              </a:buClr>
              <a:buSzPts val="1600"/>
            </a:pPr>
            <a:r>
              <a:rPr lang="en-US" dirty="0">
                <a:solidFill>
                  <a:srgbClr val="3B3244"/>
                </a:solidFill>
                <a:latin typeface="Space Grotesk" pitchFamily="2" charset="77"/>
                <a:ea typeface="Space Grotesk Medium"/>
                <a:cs typeface="Space Grotesk Medium"/>
                <a:sym typeface="Space Grotesk Medium"/>
              </a:rPr>
              <a:t>From </a:t>
            </a:r>
            <a:r>
              <a:rPr lang="en-US" dirty="0">
                <a:solidFill>
                  <a:srgbClr val="3B3244"/>
                </a:solidFill>
                <a:latin typeface="Space Grotesk" pitchFamily="2" charset="77"/>
                <a:ea typeface="Space Grotesk Medium"/>
                <a:cs typeface="Space Grotesk Medium"/>
                <a:sym typeface="Space Grotesk Medium"/>
                <a:hlinkClick r:id="rId4">
                  <a:extLst>
                    <a:ext uri="{A12FA001-AC4F-418D-AE19-62706E023703}">
                      <ahyp:hlinkClr xmlns:ahyp="http://schemas.microsoft.com/office/drawing/2018/hyperlinkcolor" val="tx"/>
                    </a:ext>
                  </a:extLst>
                </a:hlinkClick>
              </a:rPr>
              <a:t>Zenyth Group </a:t>
            </a:r>
            <a:endParaRPr lang="en-US" dirty="0">
              <a:solidFill>
                <a:srgbClr val="3B3244"/>
              </a:solidFill>
              <a:latin typeface="Space Grotesk" pitchFamily="2" charset="77"/>
              <a:ea typeface="Space Grotesk Medium"/>
              <a:cs typeface="Space Grotesk Medium"/>
              <a:sym typeface="Space Grotesk Medium"/>
            </a:endParaRPr>
          </a:p>
          <a:p>
            <a:pPr marL="127000" lvl="0">
              <a:lnSpc>
                <a:spcPct val="114000"/>
              </a:lnSpc>
              <a:spcBef>
                <a:spcPts val="1200"/>
              </a:spcBef>
              <a:spcAft>
                <a:spcPts val="600"/>
              </a:spcAft>
              <a:buClr>
                <a:srgbClr val="3B3244"/>
              </a:buClr>
              <a:buSzPts val="1600"/>
            </a:pPr>
            <a:r>
              <a:rPr lang="en-US" sz="1600" b="1" dirty="0">
                <a:solidFill>
                  <a:srgbClr val="3B3244"/>
                </a:solidFill>
                <a:latin typeface="Space Grotesk SemiBold" pitchFamily="2" charset="77"/>
                <a:ea typeface="Space Grotesk Medium"/>
                <a:cs typeface="Space Grotesk Medium"/>
                <a:sym typeface="Space Grotesk Medium"/>
              </a:rPr>
              <a:t>What’s included:</a:t>
            </a:r>
          </a:p>
          <a:p>
            <a:pPr marL="412750" lvl="0" indent="-285750">
              <a:lnSpc>
                <a:spcPct val="110000"/>
              </a:lnSpc>
              <a:spcAft>
                <a:spcPts val="600"/>
              </a:spcAft>
              <a:buClr>
                <a:srgbClr val="3B3244"/>
              </a:buClr>
              <a:buSzPts val="1600"/>
              <a:buFont typeface="Arial" panose="020B0604020202020204" pitchFamily="34" charset="0"/>
              <a:buChar char="•"/>
            </a:pPr>
            <a:r>
              <a:rPr lang="en-US" dirty="0">
                <a:solidFill>
                  <a:srgbClr val="3B3244"/>
                </a:solidFill>
                <a:latin typeface="Space Grotesk" pitchFamily="2" charset="77"/>
                <a:ea typeface="Space Grotesk Medium"/>
                <a:cs typeface="Space Grotesk Medium"/>
                <a:sym typeface="Space Grotesk Medium"/>
              </a:rPr>
              <a:t>High-level digital accessibility risk summary</a:t>
            </a:r>
          </a:p>
          <a:p>
            <a:pPr marL="412750" lvl="0" indent="-285750">
              <a:lnSpc>
                <a:spcPct val="110000"/>
              </a:lnSpc>
              <a:spcAft>
                <a:spcPts val="600"/>
              </a:spcAft>
              <a:buClr>
                <a:srgbClr val="3B3244"/>
              </a:buClr>
              <a:buSzPts val="1600"/>
              <a:buFont typeface="Arial" panose="020B0604020202020204" pitchFamily="34" charset="0"/>
              <a:buChar char="•"/>
            </a:pPr>
            <a:r>
              <a:rPr lang="en-US" dirty="0">
                <a:solidFill>
                  <a:srgbClr val="3B3244"/>
                </a:solidFill>
                <a:latin typeface="Space Grotesk" pitchFamily="2" charset="77"/>
                <a:ea typeface="Space Grotesk Medium"/>
                <a:cs typeface="Space Grotesk Medium"/>
                <a:sym typeface="Space Grotesk Medium"/>
              </a:rPr>
              <a:t>Booking engine and map accessibility check</a:t>
            </a:r>
          </a:p>
          <a:p>
            <a:pPr marL="412750" lvl="0" indent="-285750">
              <a:lnSpc>
                <a:spcPct val="110000"/>
              </a:lnSpc>
              <a:spcAft>
                <a:spcPts val="600"/>
              </a:spcAft>
              <a:buClr>
                <a:srgbClr val="3B3244"/>
              </a:buClr>
              <a:buSzPts val="1600"/>
              <a:buFont typeface="Arial" panose="020B0604020202020204" pitchFamily="34" charset="0"/>
              <a:buChar char="•"/>
            </a:pPr>
            <a:r>
              <a:rPr lang="en-US" dirty="0">
                <a:solidFill>
                  <a:srgbClr val="3B3244"/>
                </a:solidFill>
                <a:latin typeface="Space Grotesk" pitchFamily="2" charset="77"/>
                <a:ea typeface="Space Grotesk Medium"/>
                <a:cs typeface="Space Grotesk Medium"/>
                <a:sym typeface="Space Grotesk Medium"/>
              </a:rPr>
              <a:t>Public-facing accessibility messaging review</a:t>
            </a:r>
          </a:p>
          <a:p>
            <a:pPr marL="412750" lvl="0" indent="-285750">
              <a:lnSpc>
                <a:spcPct val="110000"/>
              </a:lnSpc>
              <a:spcAft>
                <a:spcPts val="600"/>
              </a:spcAft>
              <a:buClr>
                <a:srgbClr val="3B3244"/>
              </a:buClr>
              <a:buSzPts val="1600"/>
              <a:buFont typeface="Arial" panose="020B0604020202020204" pitchFamily="34" charset="0"/>
              <a:buChar char="•"/>
            </a:pPr>
            <a:r>
              <a:rPr lang="en-US" dirty="0">
                <a:solidFill>
                  <a:srgbClr val="3B3244"/>
                </a:solidFill>
                <a:latin typeface="Space Grotesk" pitchFamily="2" charset="77"/>
                <a:ea typeface="Space Grotesk Medium"/>
                <a:cs typeface="Space Grotesk Medium"/>
                <a:sym typeface="Space Grotesk Medium"/>
              </a:rPr>
              <a:t>Governance gap observations</a:t>
            </a:r>
          </a:p>
          <a:p>
            <a:pPr marL="412750" lvl="0" indent="-285750">
              <a:lnSpc>
                <a:spcPct val="110000"/>
              </a:lnSpc>
              <a:spcAft>
                <a:spcPts val="600"/>
              </a:spcAft>
              <a:buClr>
                <a:srgbClr val="3B3244"/>
              </a:buClr>
              <a:buSzPts val="1600"/>
              <a:buFont typeface="Arial" panose="020B0604020202020204" pitchFamily="34" charset="0"/>
              <a:buChar char="•"/>
            </a:pPr>
            <a:r>
              <a:rPr lang="en-US" dirty="0">
                <a:solidFill>
                  <a:srgbClr val="3B3244"/>
                </a:solidFill>
                <a:latin typeface="Space Grotesk" pitchFamily="2" charset="77"/>
                <a:ea typeface="Space Grotesk Medium"/>
                <a:cs typeface="Space Grotesk Medium"/>
                <a:sym typeface="Space Grotesk Medium"/>
              </a:rPr>
              <a:t>3 prioritized action steps</a:t>
            </a:r>
          </a:p>
          <a:p>
            <a:pPr marL="412750" lvl="0" indent="-285750">
              <a:lnSpc>
                <a:spcPct val="110000"/>
              </a:lnSpc>
              <a:spcAft>
                <a:spcPts val="600"/>
              </a:spcAft>
              <a:buClr>
                <a:srgbClr val="3B3244"/>
              </a:buClr>
              <a:buSzPts val="1600"/>
              <a:buFont typeface="Arial" panose="020B0604020202020204" pitchFamily="34" charset="0"/>
              <a:buChar char="•"/>
            </a:pPr>
            <a:endParaRPr lang="en-US" dirty="0">
              <a:solidFill>
                <a:srgbClr val="3B3244"/>
              </a:solidFill>
              <a:latin typeface="Space Grotesk" pitchFamily="2" charset="77"/>
              <a:ea typeface="Space Grotesk Medium"/>
              <a:cs typeface="Space Grotesk Medium"/>
              <a:sym typeface="Space Grotesk Medium"/>
            </a:endParaRPr>
          </a:p>
          <a:p>
            <a:pPr marL="127000">
              <a:lnSpc>
                <a:spcPct val="110000"/>
              </a:lnSpc>
              <a:spcAft>
                <a:spcPts val="600"/>
              </a:spcAft>
              <a:buClr>
                <a:srgbClr val="3B3244"/>
              </a:buClr>
              <a:buSzPts val="1600"/>
            </a:pPr>
            <a:r>
              <a:rPr lang="en-US" u="sng" dirty="0">
                <a:solidFill>
                  <a:srgbClr val="3B3244"/>
                </a:solidFill>
                <a:latin typeface="Space Grotesk Medium" pitchFamily="2" charset="77"/>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Schedule a call with Daryn Harpaz to get started</a:t>
            </a:r>
            <a:r>
              <a:rPr lang="en-US" u="sng" dirty="0">
                <a:solidFill>
                  <a:srgbClr val="3B3244"/>
                </a:solidFill>
                <a:latin typeface="Space Grotesk Medium" pitchFamily="2" charset="77"/>
                <a:ea typeface="Open Sans" panose="020B0606030504020204" pitchFamily="34" charset="0"/>
                <a:cs typeface="Open Sans" panose="020B0606030504020204" pitchFamily="34" charset="0"/>
              </a:rPr>
              <a:t> </a:t>
            </a:r>
            <a:r>
              <a:rPr lang="en-US" b="1" dirty="0"/>
              <a:t>↗</a:t>
            </a:r>
            <a:r>
              <a:rPr lang="en-US" dirty="0">
                <a:solidFill>
                  <a:srgbClr val="2A2232"/>
                </a:solidFill>
                <a:latin typeface="Space Grotesk" pitchFamily="2" charset="77"/>
                <a:ea typeface="Space Grotesk Medium"/>
                <a:cs typeface="Space Grotesk Medium"/>
                <a:sym typeface="Space Grotesk Medium"/>
              </a:rPr>
              <a:t> </a:t>
            </a:r>
          </a:p>
          <a:p>
            <a:pPr marL="127000" lvl="0">
              <a:lnSpc>
                <a:spcPct val="110000"/>
              </a:lnSpc>
              <a:spcAft>
                <a:spcPts val="600"/>
              </a:spcAft>
              <a:buClr>
                <a:srgbClr val="3B3244"/>
              </a:buClr>
              <a:buSzPts val="1600"/>
            </a:pPr>
            <a:r>
              <a:rPr lang="en-US" u="sng" dirty="0">
                <a:solidFill>
                  <a:srgbClr val="3B3244"/>
                </a:solidFill>
                <a:latin typeface="Space Grotesk Medium" pitchFamily="2" charset="77"/>
                <a:ea typeface="Open Sans" panose="020B0606030504020204" pitchFamily="34" charset="0"/>
                <a:cs typeface="Open Sans" panose="020B0606030504020204" pitchFamily="34" charset="0"/>
              </a:rPr>
              <a:t> </a:t>
            </a:r>
            <a:endParaRPr lang="en-US" dirty="0">
              <a:solidFill>
                <a:srgbClr val="3B3244"/>
              </a:solidFill>
              <a:latin typeface="Space Grotesk Medium" pitchFamily="2" charset="77"/>
              <a:ea typeface="Space Grotesk Medium"/>
              <a:cs typeface="Space Grotesk Medium"/>
              <a:sym typeface="Space Grotesk Medium"/>
            </a:endParaRPr>
          </a:p>
          <a:p>
            <a:pPr marL="412750" lvl="0" indent="-285750">
              <a:lnSpc>
                <a:spcPct val="114000"/>
              </a:lnSpc>
              <a:spcAft>
                <a:spcPts val="1000"/>
              </a:spcAft>
              <a:buClr>
                <a:srgbClr val="3B3244"/>
              </a:buClr>
              <a:buSzPts val="1600"/>
              <a:buFont typeface="Arial" panose="020B0604020202020204" pitchFamily="34" charset="0"/>
              <a:buChar char="•"/>
            </a:pPr>
            <a:endParaRPr lang="en-US" sz="1600" dirty="0">
              <a:solidFill>
                <a:srgbClr val="3B3244"/>
              </a:solidFill>
              <a:latin typeface="Space Grotesk" pitchFamily="2" charset="77"/>
              <a:ea typeface="Space Grotesk Medium"/>
              <a:cs typeface="Space Grotesk Medium"/>
              <a:sym typeface="Space Grotesk Medium"/>
            </a:endParaRPr>
          </a:p>
        </p:txBody>
      </p:sp>
      <p:grpSp>
        <p:nvGrpSpPr>
          <p:cNvPr id="2" name="screenshot" descr="Screenshot of Zenyth groups Accessibility Support Services describing the comprehensive support they provide for customers. ">
            <a:extLst>
              <a:ext uri="{FF2B5EF4-FFF2-40B4-BE49-F238E27FC236}">
                <a16:creationId xmlns:a16="http://schemas.microsoft.com/office/drawing/2014/main" id="{E0C19062-B90B-0306-B495-AC8723F6C4C1}"/>
              </a:ext>
            </a:extLst>
          </p:cNvPr>
          <p:cNvGrpSpPr/>
          <p:nvPr/>
        </p:nvGrpSpPr>
        <p:grpSpPr>
          <a:xfrm>
            <a:off x="5564812" y="1278750"/>
            <a:ext cx="2740921" cy="3219460"/>
            <a:chOff x="7142077" y="3197071"/>
            <a:chExt cx="3412635" cy="4008448"/>
          </a:xfrm>
          <a:effectLst>
            <a:outerShdw blurRad="50800" dist="38100" dir="2700000" algn="tl" rotWithShape="0">
              <a:prstClr val="black">
                <a:alpha val="40000"/>
              </a:prstClr>
            </a:outerShdw>
          </a:effectLst>
        </p:grpSpPr>
        <p:pic>
          <p:nvPicPr>
            <p:cNvPr id="4" name="Picture 3" descr="A white background with black and white clouds&#10;&#10;AI-generated content may be incorrect.">
              <a:extLst>
                <a:ext uri="{FF2B5EF4-FFF2-40B4-BE49-F238E27FC236}">
                  <a16:creationId xmlns:a16="http://schemas.microsoft.com/office/drawing/2014/main" id="{383ABE57-5BA8-394C-3DC6-BC53A4F34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2078" y="3197071"/>
              <a:ext cx="3412634" cy="492638"/>
            </a:xfrm>
            <a:prstGeom prst="rect">
              <a:avLst/>
            </a:prstGeom>
            <a:ln>
              <a:solidFill>
                <a:schemeClr val="bg1">
                  <a:lumMod val="85000"/>
                </a:schemeClr>
              </a:solidFill>
            </a:ln>
          </p:spPr>
        </p:pic>
        <p:pic>
          <p:nvPicPr>
            <p:cNvPr id="5" name="image" descr="A screenshot of a person smiling&#10;&#10;AI-generated content may be incorrect.">
              <a:extLst>
                <a:ext uri="{FF2B5EF4-FFF2-40B4-BE49-F238E27FC236}">
                  <a16:creationId xmlns:a16="http://schemas.microsoft.com/office/drawing/2014/main" id="{B9E397CE-5C39-37CD-242A-96EE5058B860}"/>
                </a:ext>
              </a:extLst>
            </p:cNvPr>
            <p:cNvPicPr>
              <a:picLocks noChangeAspect="1"/>
            </p:cNvPicPr>
            <p:nvPr/>
          </p:nvPicPr>
          <p:blipFill>
            <a:blip r:embed="rId7">
              <a:extLst>
                <a:ext uri="{28A0092B-C50C-407E-A947-70E740481C1C}">
                  <a14:useLocalDpi xmlns:a14="http://schemas.microsoft.com/office/drawing/2010/main" val="0"/>
                </a:ext>
              </a:extLst>
            </a:blip>
            <a:srcRect t="1784"/>
            <a:stretch>
              <a:fillRect/>
            </a:stretch>
          </p:blipFill>
          <p:spPr>
            <a:xfrm>
              <a:off x="7142077" y="3593534"/>
              <a:ext cx="3412635" cy="3611985"/>
            </a:xfrm>
            <a:prstGeom prst="rect">
              <a:avLst/>
            </a:prstGeom>
            <a:ln>
              <a:solidFill>
                <a:schemeClr val="bg1">
                  <a:lumMod val="85000"/>
                </a:schemeClr>
              </a:solidFill>
            </a:ln>
          </p:spPr>
        </p:pic>
      </p:grpSp>
    </p:spTree>
    <p:extLst>
      <p:ext uri="{BB962C8B-B14F-4D97-AF65-F5344CB8AC3E}">
        <p14:creationId xmlns:p14="http://schemas.microsoft.com/office/powerpoint/2010/main" val="165322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A2232"/>
        </a:solidFill>
        <a:effectLst/>
      </p:bgPr>
    </p:bg>
    <p:spTree>
      <p:nvGrpSpPr>
        <p:cNvPr id="1" name="Shape 417">
          <a:extLst>
            <a:ext uri="{FF2B5EF4-FFF2-40B4-BE49-F238E27FC236}">
              <a16:creationId xmlns:a16="http://schemas.microsoft.com/office/drawing/2014/main" id="{8B04A050-423B-95C0-C6B1-3797F4276289}"/>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55FB587E-F278-8A17-15D1-C2E3C362AAA6}"/>
              </a:ext>
            </a:extLst>
          </p:cNvPr>
          <p:cNvSpPr txBox="1">
            <a:spLocks noGrp="1"/>
          </p:cNvSpPr>
          <p:nvPr>
            <p:ph type="title"/>
          </p:nvPr>
        </p:nvSpPr>
        <p:spPr>
          <a:xfrm>
            <a:off x="415600" y="1440986"/>
            <a:ext cx="7619863" cy="924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ts val="990"/>
              <a:defRPr/>
            </a:pPr>
            <a:r>
              <a:rPr kumimoji="0" lang="en-US" sz="4000" b="0" i="0" u="none" strike="noStrike" kern="0" cap="none" spc="0" normalizeH="0" baseline="0" noProof="0" dirty="0">
                <a:ln>
                  <a:noFill/>
                </a:ln>
                <a:solidFill>
                  <a:srgbClr val="FDFAF4"/>
                </a:solidFill>
                <a:effectLst/>
                <a:uLnTx/>
                <a:uFillTx/>
                <a:latin typeface="Space Grotesk SemiBold"/>
                <a:ea typeface="Space Grotesk SemiBold"/>
                <a:cs typeface="Space Grotesk SemiBold"/>
                <a:sym typeface="Space Grotesk SemiBold"/>
              </a:rPr>
              <a:t>Thank you!</a:t>
            </a:r>
            <a:endParaRPr kumimoji="0" lang="en-US" sz="4000" b="0" i="1" u="none" strike="noStrike" kern="0" cap="none" spc="0" normalizeH="0" baseline="0" noProof="0" dirty="0">
              <a:ln>
                <a:noFill/>
              </a:ln>
              <a:solidFill>
                <a:srgbClr val="FDFAF4"/>
              </a:solidFill>
              <a:effectLst/>
              <a:uLnTx/>
              <a:uFillTx/>
              <a:latin typeface="Newsreader Light"/>
              <a:ea typeface="Newsreader Light"/>
              <a:cs typeface="Newsreader Light"/>
              <a:sym typeface="Newsreader Light"/>
            </a:endParaRPr>
          </a:p>
        </p:txBody>
      </p:sp>
      <p:sp>
        <p:nvSpPr>
          <p:cNvPr id="2" name="body copy">
            <a:extLst>
              <a:ext uri="{FF2B5EF4-FFF2-40B4-BE49-F238E27FC236}">
                <a16:creationId xmlns:a16="http://schemas.microsoft.com/office/drawing/2014/main" id="{998CFB85-D137-DF3A-97AD-046FA7C9F6CF}"/>
              </a:ext>
            </a:extLst>
          </p:cNvPr>
          <p:cNvSpPr txBox="1"/>
          <p:nvPr/>
        </p:nvSpPr>
        <p:spPr>
          <a:xfrm>
            <a:off x="497711" y="2522425"/>
            <a:ext cx="6247889" cy="196307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dirty="0">
                <a:solidFill>
                  <a:srgbClr val="E4B2B3"/>
                </a:solidFill>
                <a:latin typeface="Space Grotesk"/>
                <a:ea typeface="Space Grotesk"/>
                <a:cs typeface="Space Grotesk"/>
                <a:sym typeface="Space Grotesk"/>
              </a:rPr>
              <a:t>Jen Macias De La Parra </a:t>
            </a:r>
            <a:endParaRPr sz="1600" b="1" dirty="0">
              <a:solidFill>
                <a:srgbClr val="E4B2B3"/>
              </a:solidFill>
              <a:latin typeface="Space Grotesk"/>
              <a:ea typeface="Space Grotesk"/>
              <a:cs typeface="Space Grotesk"/>
              <a:sym typeface="Space Grotesk"/>
            </a:endParaRPr>
          </a:p>
          <a:p>
            <a:pPr marL="0" lvl="0" indent="0" algn="l" rtl="0">
              <a:lnSpc>
                <a:spcPct val="115000"/>
              </a:lnSpc>
              <a:spcBef>
                <a:spcPts val="400"/>
              </a:spcBef>
              <a:spcAft>
                <a:spcPts val="0"/>
              </a:spcAft>
              <a:buNone/>
            </a:pPr>
            <a:r>
              <a:rPr lang="en" dirty="0">
                <a:solidFill>
                  <a:srgbClr val="E4B2B3"/>
                </a:solidFill>
                <a:latin typeface="Space Grotesk"/>
                <a:ea typeface="Space Grotesk"/>
                <a:cs typeface="Space Grotesk"/>
                <a:sym typeface="Space Grotesk"/>
              </a:rPr>
              <a:t>Experience Designer, Accessibility Consultant</a:t>
            </a:r>
            <a:br>
              <a:rPr lang="en" dirty="0">
                <a:solidFill>
                  <a:srgbClr val="E4B2B3"/>
                </a:solidFill>
                <a:latin typeface="Space Grotesk"/>
                <a:ea typeface="Space Grotesk"/>
                <a:cs typeface="Space Grotesk"/>
                <a:sym typeface="Space Grotesk"/>
              </a:rPr>
            </a:br>
            <a:endParaRPr dirty="0">
              <a:solidFill>
                <a:srgbClr val="E4B2B3"/>
              </a:solidFill>
              <a:latin typeface="Space Grotesk"/>
              <a:ea typeface="Space Grotesk"/>
              <a:cs typeface="Space Grotesk"/>
              <a:sym typeface="Space Grotesk"/>
            </a:endParaRPr>
          </a:p>
          <a:p>
            <a:pPr marL="0" lvl="0" indent="0" algn="l" rtl="0">
              <a:lnSpc>
                <a:spcPct val="115000"/>
              </a:lnSpc>
              <a:spcBef>
                <a:spcPts val="400"/>
              </a:spcBef>
              <a:spcAft>
                <a:spcPts val="0"/>
              </a:spcAft>
              <a:buNone/>
            </a:pPr>
            <a:r>
              <a:rPr lang="en" dirty="0">
                <a:solidFill>
                  <a:schemeClr val="lt1"/>
                </a:solidFill>
                <a:latin typeface="Space Grotesk"/>
                <a:ea typeface="Space Grotesk"/>
                <a:cs typeface="Space Grotesk"/>
                <a:sym typeface="Space Grotesk"/>
              </a:rPr>
              <a:t>e / </a:t>
            </a:r>
            <a:r>
              <a:rPr lang="en" dirty="0" err="1">
                <a:solidFill>
                  <a:schemeClr val="lt1"/>
                </a:solidFill>
                <a:latin typeface="Space Grotesk"/>
                <a:ea typeface="Space Grotesk"/>
                <a:cs typeface="Space Grotesk"/>
                <a:sym typeface="Space Grotesk"/>
              </a:rPr>
              <a:t>hola@jenmacias.com</a:t>
            </a:r>
            <a:endParaRPr dirty="0">
              <a:solidFill>
                <a:schemeClr val="lt1"/>
              </a:solidFill>
              <a:latin typeface="Space Grotesk"/>
              <a:ea typeface="Space Grotesk"/>
              <a:cs typeface="Space Grotesk"/>
              <a:sym typeface="Space Grotesk"/>
            </a:endParaRPr>
          </a:p>
          <a:p>
            <a:pPr marL="0" lvl="0" indent="0" algn="l" rtl="0">
              <a:lnSpc>
                <a:spcPct val="115000"/>
              </a:lnSpc>
              <a:spcBef>
                <a:spcPts val="400"/>
              </a:spcBef>
              <a:spcAft>
                <a:spcPts val="0"/>
              </a:spcAft>
              <a:buNone/>
            </a:pPr>
            <a:r>
              <a:rPr lang="en" dirty="0">
                <a:solidFill>
                  <a:schemeClr val="lt1"/>
                </a:solidFill>
                <a:latin typeface="Space Grotesk"/>
                <a:ea typeface="Space Grotesk"/>
                <a:cs typeface="Space Grotesk"/>
                <a:sym typeface="Space Grotesk"/>
              </a:rPr>
              <a:t>s / </a:t>
            </a:r>
            <a:r>
              <a:rPr lang="en" u="sng" dirty="0">
                <a:solidFill>
                  <a:schemeClr val="lt1"/>
                </a:solidFill>
                <a:latin typeface="Space Grotesk"/>
                <a:ea typeface="Space Grotesk"/>
                <a:cs typeface="Space Grotesk"/>
                <a:sym typeface="Space Grotesk"/>
                <a:hlinkClick r:id="rId3">
                  <a:extLst>
                    <a:ext uri="{A12FA001-AC4F-418D-AE19-62706E023703}">
                      <ahyp:hlinkClr xmlns:ahyp="http://schemas.microsoft.com/office/drawing/2018/hyperlinkcolor" val="tx"/>
                    </a:ext>
                  </a:extLst>
                </a:hlinkClick>
              </a:rPr>
              <a:t>www.linkedin.com/in/jen-macias</a:t>
            </a:r>
            <a:endParaRPr dirty="0">
              <a:solidFill>
                <a:schemeClr val="lt1"/>
              </a:solidFill>
              <a:latin typeface="Space Grotesk"/>
              <a:ea typeface="Space Grotesk"/>
              <a:cs typeface="Space Grotesk"/>
              <a:sym typeface="Space Grotesk"/>
            </a:endParaRPr>
          </a:p>
          <a:p>
            <a:pPr marL="0" lvl="0" indent="0" algn="l" rtl="0">
              <a:lnSpc>
                <a:spcPct val="115000"/>
              </a:lnSpc>
              <a:spcBef>
                <a:spcPts val="400"/>
              </a:spcBef>
              <a:spcAft>
                <a:spcPts val="400"/>
              </a:spcAft>
              <a:buNone/>
            </a:pPr>
            <a:r>
              <a:rPr lang="en" dirty="0">
                <a:solidFill>
                  <a:schemeClr val="lt1"/>
                </a:solidFill>
                <a:latin typeface="Space Grotesk"/>
                <a:ea typeface="Space Grotesk"/>
                <a:cs typeface="Space Grotesk"/>
                <a:sym typeface="Space Grotesk"/>
              </a:rPr>
              <a:t>w / </a:t>
            </a:r>
            <a:r>
              <a:rPr lang="en" u="sng" dirty="0">
                <a:solidFill>
                  <a:schemeClr val="lt1"/>
                </a:solidFill>
                <a:latin typeface="Space Grotesk"/>
                <a:ea typeface="Space Grotesk"/>
                <a:cs typeface="Space Grotesk"/>
                <a:sym typeface="Space Grotesk"/>
                <a:hlinkClick r:id="rId4">
                  <a:extLst>
                    <a:ext uri="{A12FA001-AC4F-418D-AE19-62706E023703}">
                      <ahyp:hlinkClr xmlns:ahyp="http://schemas.microsoft.com/office/drawing/2018/hyperlinkcolor" val="tx"/>
                    </a:ext>
                  </a:extLst>
                </a:hlinkClick>
              </a:rPr>
              <a:t>consultant profile</a:t>
            </a:r>
            <a:endParaRPr dirty="0">
              <a:solidFill>
                <a:schemeClr val="lt1"/>
              </a:solidFill>
              <a:latin typeface="Space Grotesk"/>
              <a:ea typeface="Space Grotesk"/>
              <a:cs typeface="Space Grotesk"/>
              <a:sym typeface="Space Grotesk"/>
            </a:endParaRPr>
          </a:p>
        </p:txBody>
      </p:sp>
      <p:cxnSp>
        <p:nvCxnSpPr>
          <p:cNvPr id="423" name="divider">
            <a:extLst>
              <a:ext uri="{FF2B5EF4-FFF2-40B4-BE49-F238E27FC236}">
                <a16:creationId xmlns:a16="http://schemas.microsoft.com/office/drawing/2014/main" id="{A260A6AA-463A-BA0E-78BE-2EBB30EF0C49}"/>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E4B2B1"/>
            </a:solidFill>
            <a:prstDash val="solid"/>
            <a:round/>
            <a:headEnd type="none" w="med" len="med"/>
            <a:tailEnd type="none" w="med" len="med"/>
          </a:ln>
        </p:spPr>
      </p:cxnSp>
      <p:sp>
        <p:nvSpPr>
          <p:cNvPr id="3" name="page #">
            <a:extLst>
              <a:ext uri="{FF2B5EF4-FFF2-40B4-BE49-F238E27FC236}">
                <a16:creationId xmlns:a16="http://schemas.microsoft.com/office/drawing/2014/main" id="{91D9E6C6-44F6-4E41-19F6-30F1D68A96E5}"/>
              </a:ext>
            </a:extLst>
          </p:cNvPr>
          <p:cNvSpPr txBox="1">
            <a:spLocks noGrp="1"/>
          </p:cNvSpPr>
          <p:nvPr>
            <p:ph type="sldNum" idx="12"/>
          </p:nvPr>
        </p:nvSpPr>
        <p:spPr>
          <a:xfrm>
            <a:off x="8499179" y="4662220"/>
            <a:ext cx="343522"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E4B2B1"/>
                </a:solidFill>
                <a:latin typeface="Space Grotesk" pitchFamily="2" charset="77"/>
                <a:ea typeface="DM Sans"/>
                <a:cs typeface="DM Sans"/>
                <a:sym typeface="DM Sans"/>
              </a:rPr>
              <a:t>52</a:t>
            </a:fld>
            <a:endParaRPr sz="800" dirty="0">
              <a:solidFill>
                <a:srgbClr val="E4B2B1"/>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452867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57CC0088-24CC-86C1-2DBB-1A30CF478129}"/>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DF420423-2977-28D4-C6D8-1EB49A594AB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5C69E486-CBCD-B92D-4367-1E685D69748D}"/>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Digital Accessibility </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1C8394C1-787E-FEF7-EE90-FC96D62239C1}"/>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450" name="body copy">
            <a:extLst>
              <a:ext uri="{FF2B5EF4-FFF2-40B4-BE49-F238E27FC236}">
                <a16:creationId xmlns:a16="http://schemas.microsoft.com/office/drawing/2014/main" id="{A4755997-40A6-08CA-4319-72E20FE13FE7}"/>
              </a:ext>
            </a:extLst>
          </p:cNvPr>
          <p:cNvSpPr txBox="1"/>
          <p:nvPr/>
        </p:nvSpPr>
        <p:spPr>
          <a:xfrm>
            <a:off x="262394" y="1156689"/>
            <a:ext cx="4774827" cy="3117926"/>
          </a:xfrm>
          <a:prstGeom prst="rect">
            <a:avLst/>
          </a:prstGeom>
          <a:noFill/>
          <a:ln>
            <a:noFill/>
          </a:ln>
        </p:spPr>
        <p:txBody>
          <a:bodyPr spcFirstLastPara="1" wrap="square" lIns="91425" tIns="91425" rIns="91425" bIns="91425" anchor="t" anchorCtr="0">
            <a:noAutofit/>
          </a:bodyPr>
          <a:lstStyle/>
          <a:p>
            <a:pPr marL="127000">
              <a:lnSpc>
                <a:spcPct val="115000"/>
              </a:lnSpc>
              <a:spcAft>
                <a:spcPts val="1000"/>
              </a:spcAft>
              <a:buClr>
                <a:srgbClr val="3B3244"/>
              </a:buClr>
              <a:buSzPts val="1600"/>
            </a:pPr>
            <a:r>
              <a:rPr lang="en-US" sz="1800" dirty="0">
                <a:solidFill>
                  <a:srgbClr val="3B3244"/>
                </a:solidFill>
                <a:latin typeface="Space Grotesk" pitchFamily="2" charset="77"/>
                <a:ea typeface="Space Grotesk SemiBold"/>
                <a:cs typeface="Space Grotesk SemiBold"/>
                <a:sym typeface="Space Grotesk SemiBold"/>
              </a:rPr>
              <a:t>Digital accessibility means authoring, designing and publishing digital content, tools, and technologies so that people of a range of abilities can perceive, understand, navigate, and interact with them — </a:t>
            </a:r>
            <a:r>
              <a:rPr lang="en-US" sz="2000" i="1" dirty="0">
                <a:solidFill>
                  <a:srgbClr val="3B3244"/>
                </a:solidFill>
                <a:highlight>
                  <a:srgbClr val="EFD5D5"/>
                </a:highlight>
                <a:latin typeface="Newsreader"/>
                <a:ea typeface="Newsreader"/>
                <a:cs typeface="Newsreader"/>
                <a:sym typeface="Newsreader"/>
              </a:rPr>
              <a:t>equally and independently.</a:t>
            </a:r>
          </a:p>
          <a:p>
            <a:pPr marL="127000" lvl="0">
              <a:lnSpc>
                <a:spcPct val="115000"/>
              </a:lnSpc>
              <a:spcAft>
                <a:spcPts val="1000"/>
              </a:spcAft>
              <a:buClr>
                <a:srgbClr val="3B3244"/>
              </a:buClr>
              <a:buSzPts val="1600"/>
            </a:pPr>
            <a:endParaRPr lang="en-US" sz="1600" dirty="0">
              <a:solidFill>
                <a:srgbClr val="433A4C"/>
              </a:solidFill>
              <a:latin typeface="Space Grotesk" pitchFamily="2" charset="77"/>
              <a:ea typeface="Space Grotesk Medium"/>
              <a:cs typeface="Space Grotesk Medium"/>
              <a:sym typeface="Space Grotesk Medium"/>
            </a:endParaRPr>
          </a:p>
        </p:txBody>
      </p:sp>
      <p:cxnSp>
        <p:nvCxnSpPr>
          <p:cNvPr id="12" name="divider">
            <a:extLst>
              <a:ext uri="{FF2B5EF4-FFF2-40B4-BE49-F238E27FC236}">
                <a16:creationId xmlns:a16="http://schemas.microsoft.com/office/drawing/2014/main" id="{5A7F4262-413A-839E-8FD7-0DA15035C1A8}"/>
              </a:ext>
              <a:ext uri="{C183D7F6-B498-43B3-948B-1728B52AA6E4}">
                <adec:decorative xmlns:adec="http://schemas.microsoft.com/office/drawing/2017/decorative" val="1"/>
              </a:ext>
            </a:extLst>
          </p:cNvPr>
          <p:cNvCxnSpPr>
            <a:cxnSpLocks/>
          </p:cNvCxnSpPr>
          <p:nvPr/>
        </p:nvCxnSpPr>
        <p:spPr>
          <a:xfrm>
            <a:off x="405049" y="4799175"/>
            <a:ext cx="8141286" cy="0"/>
          </a:xfrm>
          <a:prstGeom prst="straightConnector1">
            <a:avLst/>
          </a:prstGeom>
          <a:noFill/>
          <a:ln w="9525" cap="flat" cmpd="sng">
            <a:solidFill>
              <a:srgbClr val="2A2232"/>
            </a:solidFill>
            <a:prstDash val="solid"/>
            <a:round/>
            <a:headEnd type="none" w="med" len="med"/>
            <a:tailEnd type="none" w="med" len="med"/>
          </a:ln>
        </p:spPr>
      </p:cxnSp>
      <p:sp>
        <p:nvSpPr>
          <p:cNvPr id="2" name="body copy">
            <a:extLst>
              <a:ext uri="{FF2B5EF4-FFF2-40B4-BE49-F238E27FC236}">
                <a16:creationId xmlns:a16="http://schemas.microsoft.com/office/drawing/2014/main" id="{D609775D-D816-BC47-EAD0-626F4359F30C}"/>
              </a:ext>
            </a:extLst>
          </p:cNvPr>
          <p:cNvSpPr txBox="1"/>
          <p:nvPr/>
        </p:nvSpPr>
        <p:spPr>
          <a:xfrm>
            <a:off x="5299616" y="1156688"/>
            <a:ext cx="3246720" cy="3415307"/>
          </a:xfrm>
          <a:prstGeom prst="rect">
            <a:avLst/>
          </a:prstGeom>
          <a:solidFill>
            <a:srgbClr val="E4B2B1">
              <a:alpha val="35861"/>
            </a:srgbClr>
          </a:solidFill>
          <a:ln>
            <a:noFill/>
          </a:ln>
        </p:spPr>
        <p:txBody>
          <a:bodyPr spcFirstLastPara="1" wrap="square" lIns="91425" tIns="91425" rIns="91425" bIns="91425" anchor="t" anchorCtr="0">
            <a:noAutofit/>
          </a:bodyPr>
          <a:lstStyle/>
          <a:p>
            <a:pPr marL="114300" lvl="0">
              <a:lnSpc>
                <a:spcPct val="115000"/>
              </a:lnSpc>
              <a:spcBef>
                <a:spcPts val="600"/>
              </a:spcBef>
            </a:pPr>
            <a:r>
              <a:rPr lang="en-US" sz="1300" dirty="0">
                <a:solidFill>
                  <a:srgbClr val="2A2232"/>
                </a:solidFill>
                <a:latin typeface="Space Grotesk Medium" pitchFamily="2" charset="77"/>
                <a:ea typeface="Space Grotesk SemiBold"/>
                <a:cs typeface="Space Grotesk SemiBold"/>
                <a:sym typeface="Space Grotesk SemiBold"/>
              </a:rPr>
              <a:t>This includes:</a:t>
            </a:r>
          </a:p>
          <a:p>
            <a:pPr marL="292100" lvl="0" indent="-171450">
              <a:lnSpc>
                <a:spcPct val="115000"/>
              </a:lnSpc>
              <a:spcBef>
                <a:spcPts val="600"/>
              </a:spcBef>
              <a:buClr>
                <a:srgbClr val="C27BA0"/>
              </a:buClr>
              <a:buSzPts val="1200"/>
              <a:buFont typeface="Arial" panose="020B0604020202020204" pitchFamily="34" charset="0"/>
              <a:buChar char="•"/>
            </a:pPr>
            <a:r>
              <a:rPr lang="en-US" sz="1300" dirty="0">
                <a:solidFill>
                  <a:srgbClr val="2A2232"/>
                </a:solidFill>
                <a:latin typeface="Space Grotesk" pitchFamily="2" charset="77"/>
                <a:ea typeface="DM Sans"/>
                <a:cs typeface="DM Sans"/>
                <a:sym typeface="DM Sans"/>
              </a:rPr>
              <a:t>Websites and web apps</a:t>
            </a:r>
          </a:p>
          <a:p>
            <a:pPr marL="292100" lvl="0" indent="-171450">
              <a:lnSpc>
                <a:spcPct val="115000"/>
              </a:lnSpc>
              <a:spcBef>
                <a:spcPts val="600"/>
              </a:spcBef>
              <a:buClr>
                <a:srgbClr val="C27BA0"/>
              </a:buClr>
              <a:buSzPts val="1200"/>
              <a:buFont typeface="Arial" panose="020B0604020202020204" pitchFamily="34" charset="0"/>
              <a:buChar char="•"/>
            </a:pPr>
            <a:r>
              <a:rPr lang="en-US" sz="1300" dirty="0">
                <a:solidFill>
                  <a:srgbClr val="2A2232"/>
                </a:solidFill>
                <a:latin typeface="Space Grotesk" pitchFamily="2" charset="77"/>
                <a:ea typeface="DM Sans"/>
                <a:cs typeface="DM Sans"/>
                <a:sym typeface="DM Sans"/>
              </a:rPr>
              <a:t>Mobile apps (iOS, Android)</a:t>
            </a:r>
          </a:p>
          <a:p>
            <a:pPr marL="292100" lvl="0" indent="-171450">
              <a:lnSpc>
                <a:spcPct val="115000"/>
              </a:lnSpc>
              <a:spcBef>
                <a:spcPts val="600"/>
              </a:spcBef>
              <a:buClr>
                <a:srgbClr val="C27BA0"/>
              </a:buClr>
              <a:buSzPts val="1200"/>
              <a:buFont typeface="Arial" panose="020B0604020202020204" pitchFamily="34" charset="0"/>
              <a:buChar char="•"/>
            </a:pPr>
            <a:r>
              <a:rPr lang="en-US" sz="1300" dirty="0">
                <a:solidFill>
                  <a:srgbClr val="2A2232"/>
                </a:solidFill>
                <a:latin typeface="Space Grotesk" pitchFamily="2" charset="77"/>
                <a:ea typeface="DM Sans"/>
                <a:cs typeface="DM Sans"/>
                <a:sym typeface="DM Sans"/>
              </a:rPr>
              <a:t>Software apps/programs</a:t>
            </a:r>
          </a:p>
          <a:p>
            <a:pPr marL="292100" lvl="0" indent="-171450">
              <a:lnSpc>
                <a:spcPct val="115000"/>
              </a:lnSpc>
              <a:spcBef>
                <a:spcPts val="600"/>
              </a:spcBef>
              <a:buClr>
                <a:srgbClr val="C27BA0"/>
              </a:buClr>
              <a:buSzPts val="1200"/>
              <a:buFont typeface="Arial" panose="020B0604020202020204" pitchFamily="34" charset="0"/>
              <a:buChar char="•"/>
            </a:pPr>
            <a:r>
              <a:rPr lang="en-US" sz="1300" dirty="0">
                <a:solidFill>
                  <a:srgbClr val="2A2232"/>
                </a:solidFill>
                <a:latin typeface="Space Grotesk" pitchFamily="2" charset="77"/>
                <a:ea typeface="DM Sans"/>
                <a:cs typeface="DM Sans"/>
                <a:sym typeface="DM Sans"/>
              </a:rPr>
              <a:t>Digital media (videos, audio, interactive content)</a:t>
            </a:r>
          </a:p>
          <a:p>
            <a:pPr marL="292100" lvl="0" indent="-171450">
              <a:lnSpc>
                <a:spcPct val="115000"/>
              </a:lnSpc>
              <a:spcBef>
                <a:spcPts val="600"/>
              </a:spcBef>
              <a:buClr>
                <a:srgbClr val="C27BA0"/>
              </a:buClr>
              <a:buSzPts val="1200"/>
              <a:buFont typeface="Arial" panose="020B0604020202020204" pitchFamily="34" charset="0"/>
              <a:buChar char="•"/>
            </a:pPr>
            <a:r>
              <a:rPr lang="en-US" sz="1300" dirty="0">
                <a:solidFill>
                  <a:srgbClr val="2A2232"/>
                </a:solidFill>
                <a:latin typeface="Space Grotesk" pitchFamily="2" charset="77"/>
                <a:ea typeface="DM Sans"/>
                <a:cs typeface="DM Sans"/>
                <a:sym typeface="DM Sans"/>
              </a:rPr>
              <a:t>Electronic kiosks and digital displays, and more</a:t>
            </a:r>
          </a:p>
          <a:p>
            <a:pPr marL="292100" indent="-171450">
              <a:lnSpc>
                <a:spcPct val="115000"/>
              </a:lnSpc>
              <a:spcBef>
                <a:spcPts val="600"/>
              </a:spcBef>
              <a:buClr>
                <a:srgbClr val="C27BA0"/>
              </a:buClr>
              <a:buSzPts val="1200"/>
              <a:buFont typeface="Arial" panose="020B0604020202020204" pitchFamily="34" charset="0"/>
              <a:buChar char="•"/>
            </a:pPr>
            <a:r>
              <a:rPr lang="en-US" sz="1300" dirty="0">
                <a:solidFill>
                  <a:srgbClr val="2A2232"/>
                </a:solidFill>
                <a:latin typeface="Space Grotesk" pitchFamily="2" charset="77"/>
                <a:ea typeface="DM Sans"/>
                <a:cs typeface="DM Sans"/>
                <a:sym typeface="DM Sans"/>
              </a:rPr>
              <a:t>Digital documents </a:t>
            </a:r>
            <a:br>
              <a:rPr lang="en-US" sz="1300" dirty="0">
                <a:solidFill>
                  <a:srgbClr val="2A2232"/>
                </a:solidFill>
                <a:latin typeface="Space Grotesk" pitchFamily="2" charset="77"/>
                <a:ea typeface="DM Sans"/>
                <a:cs typeface="DM Sans"/>
                <a:sym typeface="DM Sans"/>
              </a:rPr>
            </a:br>
            <a:r>
              <a:rPr lang="en-US" sz="1300" dirty="0">
                <a:solidFill>
                  <a:srgbClr val="2A2232"/>
                </a:solidFill>
                <a:latin typeface="Space Grotesk" pitchFamily="2" charset="77"/>
                <a:ea typeface="DM Sans"/>
                <a:cs typeface="DM Sans"/>
                <a:sym typeface="DM Sans"/>
              </a:rPr>
              <a:t>(PDFs, Word docs, presentations)</a:t>
            </a:r>
          </a:p>
          <a:p>
            <a:pPr marL="127000" lvl="0">
              <a:lnSpc>
                <a:spcPct val="115000"/>
              </a:lnSpc>
              <a:spcAft>
                <a:spcPts val="1000"/>
              </a:spcAft>
              <a:buClr>
                <a:srgbClr val="3B3244"/>
              </a:buClr>
              <a:buSzPts val="1600"/>
            </a:pPr>
            <a:endParaRPr lang="en-US" dirty="0">
              <a:solidFill>
                <a:srgbClr val="2A2232"/>
              </a:solidFill>
              <a:latin typeface="Space Grotesk" pitchFamily="2" charset="77"/>
              <a:ea typeface="Space Grotesk Medium"/>
              <a:cs typeface="Space Grotesk Medium"/>
              <a:sym typeface="Space Grotesk Medium"/>
            </a:endParaRPr>
          </a:p>
        </p:txBody>
      </p:sp>
      <p:sp>
        <p:nvSpPr>
          <p:cNvPr id="5" name="page #">
            <a:extLst>
              <a:ext uri="{FF2B5EF4-FFF2-40B4-BE49-F238E27FC236}">
                <a16:creationId xmlns:a16="http://schemas.microsoft.com/office/drawing/2014/main" id="{3D03820A-D387-85F3-8AFE-1841703AE0D9}"/>
              </a:ext>
            </a:extLst>
          </p:cNvPr>
          <p:cNvSpPr txBox="1">
            <a:spLocks noGrp="1"/>
          </p:cNvSpPr>
          <p:nvPr>
            <p:ph type="sldNum" idx="12"/>
          </p:nvPr>
        </p:nvSpPr>
        <p:spPr>
          <a:xfrm>
            <a:off x="8614100" y="4662220"/>
            <a:ext cx="228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6</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49998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54B0F11D-BAF0-8CD6-711F-F8E72AD2C3B2}"/>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A9882D2A-4475-6AED-E539-87187063D52A}"/>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775650E8-B438-FD5C-6BC8-2C179910BA0E}"/>
              </a:ext>
            </a:extLst>
          </p:cNvPr>
          <p:cNvSpPr>
            <a:spLocks noGrp="1"/>
          </p:cNvSpPr>
          <p:nvPr>
            <p:ph type="title" idx="4294967295"/>
          </p:nvPr>
        </p:nvSpPr>
        <p:spPr>
          <a:xfrm>
            <a:off x="405050" y="229425"/>
            <a:ext cx="8141286"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Disabilities are a Sizeable Minority</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1DB64414-3100-6762-447E-A99827522486}"/>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450" name="body copy">
            <a:extLst>
              <a:ext uri="{FF2B5EF4-FFF2-40B4-BE49-F238E27FC236}">
                <a16:creationId xmlns:a16="http://schemas.microsoft.com/office/drawing/2014/main" id="{0850C8ED-E46F-89AC-1CFA-479866DFD29A}"/>
              </a:ext>
            </a:extLst>
          </p:cNvPr>
          <p:cNvSpPr txBox="1"/>
          <p:nvPr/>
        </p:nvSpPr>
        <p:spPr>
          <a:xfrm>
            <a:off x="1781136" y="1309794"/>
            <a:ext cx="5375602" cy="2808401"/>
          </a:xfrm>
          <a:prstGeom prst="rect">
            <a:avLst/>
          </a:prstGeom>
          <a:noFill/>
          <a:ln>
            <a:noFill/>
          </a:ln>
        </p:spPr>
        <p:txBody>
          <a:bodyPr spcFirstLastPara="1" wrap="square" lIns="91425" tIns="91425" rIns="91425" bIns="91425" anchor="t" anchorCtr="0">
            <a:noAutofit/>
          </a:bodyPr>
          <a:lstStyle/>
          <a:p>
            <a:pPr marL="127000" algn="ctr">
              <a:lnSpc>
                <a:spcPct val="115000"/>
              </a:lnSpc>
              <a:spcAft>
                <a:spcPts val="1000"/>
              </a:spcAft>
              <a:buClr>
                <a:srgbClr val="3B3244"/>
              </a:buClr>
              <a:buSzPts val="1600"/>
            </a:pPr>
            <a:r>
              <a:rPr lang="en-US" sz="3200" b="1" dirty="0">
                <a:solidFill>
                  <a:srgbClr val="3B3244"/>
                </a:solidFill>
                <a:latin typeface="Space Grotesk" pitchFamily="2" charset="77"/>
                <a:ea typeface="Newsreader"/>
                <a:cs typeface="Newsreader"/>
                <a:sym typeface="Space Grotesk SemiBold"/>
              </a:rPr>
              <a:t>1 in 4</a:t>
            </a:r>
            <a:br>
              <a:rPr lang="en-US" sz="3200" dirty="0">
                <a:solidFill>
                  <a:srgbClr val="3B3244"/>
                </a:solidFill>
                <a:latin typeface="Space Grotesk Medium" pitchFamily="2" charset="77"/>
                <a:ea typeface="Newsreader"/>
                <a:cs typeface="Newsreader"/>
                <a:sym typeface="Space Grotesk SemiBold"/>
              </a:rPr>
            </a:br>
            <a:r>
              <a:rPr lang="en-US" sz="2000" dirty="0">
                <a:solidFill>
                  <a:srgbClr val="3B3244"/>
                </a:solidFill>
                <a:latin typeface="Space Grotesk Medium" pitchFamily="2" charset="77"/>
                <a:ea typeface="Newsreader"/>
                <a:cs typeface="Newsreader"/>
                <a:sym typeface="Space Grotesk SemiBold"/>
              </a:rPr>
              <a:t>adults in the U.S. lives with a disability</a:t>
            </a:r>
          </a:p>
          <a:p>
            <a:pPr marL="127000" algn="ctr">
              <a:lnSpc>
                <a:spcPct val="115000"/>
              </a:lnSpc>
              <a:spcAft>
                <a:spcPts val="1000"/>
              </a:spcAft>
              <a:buClr>
                <a:srgbClr val="3B3244"/>
              </a:buClr>
              <a:buSzPts val="1600"/>
            </a:pPr>
            <a:endParaRPr lang="en-US" sz="2000" dirty="0">
              <a:solidFill>
                <a:srgbClr val="3B3244"/>
              </a:solidFill>
              <a:latin typeface="Space Grotesk Medium" pitchFamily="2" charset="77"/>
              <a:ea typeface="Space Grotesk SemiBold"/>
              <a:cs typeface="Space Grotesk SemiBold"/>
              <a:sym typeface="Space Grotesk SemiBold"/>
            </a:endParaRPr>
          </a:p>
          <a:p>
            <a:pPr marL="127000" algn="ctr">
              <a:lnSpc>
                <a:spcPct val="115000"/>
              </a:lnSpc>
              <a:spcAft>
                <a:spcPts val="1000"/>
              </a:spcAft>
              <a:buClr>
                <a:srgbClr val="3B3244"/>
              </a:buClr>
              <a:buSzPts val="1600"/>
            </a:pPr>
            <a:endParaRPr lang="en-US" sz="2000" dirty="0">
              <a:solidFill>
                <a:srgbClr val="3B3244"/>
              </a:solidFill>
              <a:latin typeface="Space Grotesk Medium" pitchFamily="2" charset="77"/>
              <a:ea typeface="Space Grotesk SemiBold"/>
              <a:cs typeface="Space Grotesk SemiBold"/>
              <a:sym typeface="Space Grotesk SemiBold"/>
            </a:endParaRPr>
          </a:p>
          <a:p>
            <a:pPr marL="127000" algn="ctr">
              <a:lnSpc>
                <a:spcPct val="115000"/>
              </a:lnSpc>
              <a:spcAft>
                <a:spcPts val="1000"/>
              </a:spcAft>
              <a:buClr>
                <a:srgbClr val="3B3244"/>
              </a:buClr>
              <a:buSzPts val="1600"/>
            </a:pPr>
            <a:r>
              <a:rPr lang="en-US" sz="2000" dirty="0">
                <a:solidFill>
                  <a:srgbClr val="3B3244"/>
                </a:solidFill>
                <a:latin typeface="Space Grotesk Medium" pitchFamily="2" charset="77"/>
                <a:ea typeface="Space Grotesk SemiBold"/>
                <a:cs typeface="Space Grotesk SemiBold"/>
                <a:sym typeface="Space Grotesk SemiBold"/>
              </a:rPr>
              <a:t>People with disabilities make up to </a:t>
            </a:r>
            <a:r>
              <a:rPr lang="en-US" sz="2000" b="1" dirty="0">
                <a:solidFill>
                  <a:srgbClr val="3B3244"/>
                </a:solidFill>
                <a:latin typeface="Space Grotesk Medium" pitchFamily="2" charset="77"/>
                <a:ea typeface="Space Grotesk SemiBold"/>
                <a:cs typeface="Space Grotesk SemiBold"/>
                <a:sym typeface="Space Grotesk SemiBold"/>
              </a:rPr>
              <a:t>20% </a:t>
            </a:r>
            <a:r>
              <a:rPr lang="en-US" sz="2000" dirty="0">
                <a:solidFill>
                  <a:srgbClr val="3B3244"/>
                </a:solidFill>
                <a:latin typeface="Space Grotesk Medium" pitchFamily="2" charset="77"/>
                <a:ea typeface="Space Grotesk SemiBold"/>
                <a:cs typeface="Space Grotesk SemiBold"/>
                <a:sym typeface="Space Grotesk SemiBold"/>
              </a:rPr>
              <a:t>of the population size at any given time.</a:t>
            </a:r>
          </a:p>
        </p:txBody>
      </p:sp>
      <p:cxnSp>
        <p:nvCxnSpPr>
          <p:cNvPr id="12" name="divider">
            <a:extLst>
              <a:ext uri="{FF2B5EF4-FFF2-40B4-BE49-F238E27FC236}">
                <a16:creationId xmlns:a16="http://schemas.microsoft.com/office/drawing/2014/main" id="{75012667-8B8E-FDE5-C215-702A55DCA43F}"/>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grpSp>
        <p:nvGrpSpPr>
          <p:cNvPr id="15" name="graphic" descr="A horizontal row of four shapes: three purple circles and one red-orange diamond.">
            <a:extLst>
              <a:ext uri="{FF2B5EF4-FFF2-40B4-BE49-F238E27FC236}">
                <a16:creationId xmlns:a16="http://schemas.microsoft.com/office/drawing/2014/main" id="{B8103ECE-46B9-DA5B-13CB-C69060DDC99C}"/>
              </a:ext>
            </a:extLst>
          </p:cNvPr>
          <p:cNvGrpSpPr/>
          <p:nvPr/>
        </p:nvGrpSpPr>
        <p:grpSpPr>
          <a:xfrm>
            <a:off x="3909265" y="2761613"/>
            <a:ext cx="1119344" cy="216976"/>
            <a:chOff x="3146156" y="4107051"/>
            <a:chExt cx="1119344" cy="216976"/>
          </a:xfrm>
        </p:grpSpPr>
        <p:sp>
          <p:nvSpPr>
            <p:cNvPr id="6" name="sphere">
              <a:extLst>
                <a:ext uri="{FF2B5EF4-FFF2-40B4-BE49-F238E27FC236}">
                  <a16:creationId xmlns:a16="http://schemas.microsoft.com/office/drawing/2014/main" id="{B0F12AF0-8A6E-47AD-632A-B89797602FF4}"/>
                </a:ext>
              </a:extLst>
            </p:cNvPr>
            <p:cNvSpPr/>
            <p:nvPr/>
          </p:nvSpPr>
          <p:spPr>
            <a:xfrm>
              <a:off x="3146156" y="4107051"/>
              <a:ext cx="216976" cy="216976"/>
            </a:xfrm>
            <a:prstGeom prst="ellipse">
              <a:avLst/>
            </a:prstGeom>
            <a:solidFill>
              <a:srgbClr val="C1B4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here">
              <a:extLst>
                <a:ext uri="{FF2B5EF4-FFF2-40B4-BE49-F238E27FC236}">
                  <a16:creationId xmlns:a16="http://schemas.microsoft.com/office/drawing/2014/main" id="{E6F6F7BB-2E60-F4C1-0C93-C704DB5EA024}"/>
                </a:ext>
              </a:extLst>
            </p:cNvPr>
            <p:cNvSpPr/>
            <p:nvPr/>
          </p:nvSpPr>
          <p:spPr>
            <a:xfrm>
              <a:off x="3446945" y="4107051"/>
              <a:ext cx="216976" cy="216976"/>
            </a:xfrm>
            <a:prstGeom prst="ellipse">
              <a:avLst/>
            </a:prstGeom>
            <a:solidFill>
              <a:srgbClr val="C1B4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a:extLst>
                <a:ext uri="{FF2B5EF4-FFF2-40B4-BE49-F238E27FC236}">
                  <a16:creationId xmlns:a16="http://schemas.microsoft.com/office/drawing/2014/main" id="{B3E57193-3C01-D2CE-4BFF-23DFBCA5CE43}"/>
                </a:ext>
              </a:extLst>
            </p:cNvPr>
            <p:cNvSpPr/>
            <p:nvPr/>
          </p:nvSpPr>
          <p:spPr>
            <a:xfrm>
              <a:off x="3752954" y="4107051"/>
              <a:ext cx="216976" cy="216976"/>
            </a:xfrm>
            <a:prstGeom prst="diamond">
              <a:avLst/>
            </a:prstGeom>
            <a:solidFill>
              <a:srgbClr val="DD7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here">
              <a:extLst>
                <a:ext uri="{FF2B5EF4-FFF2-40B4-BE49-F238E27FC236}">
                  <a16:creationId xmlns:a16="http://schemas.microsoft.com/office/drawing/2014/main" id="{9AF6C8E9-684A-C814-6B8C-E3A140EB9EEB}"/>
                </a:ext>
              </a:extLst>
            </p:cNvPr>
            <p:cNvSpPr/>
            <p:nvPr/>
          </p:nvSpPr>
          <p:spPr>
            <a:xfrm>
              <a:off x="4048524" y="4107051"/>
              <a:ext cx="216976" cy="216976"/>
            </a:xfrm>
            <a:prstGeom prst="ellipse">
              <a:avLst/>
            </a:prstGeom>
            <a:solidFill>
              <a:srgbClr val="C1B4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age #">
            <a:extLst>
              <a:ext uri="{FF2B5EF4-FFF2-40B4-BE49-F238E27FC236}">
                <a16:creationId xmlns:a16="http://schemas.microsoft.com/office/drawing/2014/main" id="{7AAF16A5-4178-68D9-3C2A-895D61CAEC4C}"/>
              </a:ext>
            </a:extLst>
          </p:cNvPr>
          <p:cNvSpPr txBox="1">
            <a:spLocks noGrp="1"/>
          </p:cNvSpPr>
          <p:nvPr>
            <p:ph type="sldNum" idx="12"/>
          </p:nvPr>
        </p:nvSpPr>
        <p:spPr>
          <a:xfrm>
            <a:off x="8614100" y="4662220"/>
            <a:ext cx="228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latin typeface="Space Grotesk" pitchFamily="2" charset="77"/>
                <a:ea typeface="DM Sans"/>
                <a:cs typeface="DM Sans"/>
                <a:sym typeface="DM Sans"/>
              </a:rPr>
              <a:t>7</a:t>
            </a:fld>
            <a:endParaRPr sz="800" dirty="0">
              <a:solidFill>
                <a:srgbClr val="2A2232"/>
              </a:solidFill>
              <a:latin typeface="Space Grotesk" pitchFamily="2" charset="77"/>
              <a:ea typeface="DM Sans"/>
              <a:cs typeface="DM Sans"/>
              <a:sym typeface="DM Sans"/>
            </a:endParaRPr>
          </a:p>
        </p:txBody>
      </p:sp>
    </p:spTree>
    <p:extLst>
      <p:ext uri="{BB962C8B-B14F-4D97-AF65-F5344CB8AC3E}">
        <p14:creationId xmlns:p14="http://schemas.microsoft.com/office/powerpoint/2010/main" val="1106308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79FC7D9E-61A5-A239-44BD-3CC0636647E8}"/>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E72CE8B0-3181-C0F9-7F00-0A9D2EE5C37E}"/>
              </a:ext>
            </a:extLst>
          </p:cNvPr>
          <p:cNvSpPr txBox="1">
            <a:spLocks noGrp="1"/>
          </p:cNvSpPr>
          <p:nvPr>
            <p:ph type="title" idx="4294967295"/>
          </p:nvPr>
        </p:nvSpPr>
        <p:spPr>
          <a:xfrm>
            <a:off x="222079" y="-684374"/>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rPr>
              <a:t>Destination Stewardship</a:t>
            </a:r>
          </a:p>
        </p:txBody>
      </p:sp>
      <p:pic>
        <p:nvPicPr>
          <p:cNvPr id="7" name="texture">
            <a:extLst>
              <a:ext uri="{FF2B5EF4-FFF2-40B4-BE49-F238E27FC236}">
                <a16:creationId xmlns:a16="http://schemas.microsoft.com/office/drawing/2014/main" id="{017E5A3B-BC08-47F9-EDCB-D921BCD6479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882A638B-C032-F1E4-D7AC-38FFFDD8A78F}"/>
              </a:ext>
            </a:extLst>
          </p:cNvPr>
          <p:cNvSpPr>
            <a:spLocks/>
          </p:cNvSpPr>
          <p:nvPr/>
        </p:nvSpPr>
        <p:spPr>
          <a:xfrm>
            <a:off x="405050" y="1711787"/>
            <a:ext cx="8130736" cy="1375602"/>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433A4C"/>
                </a:solidFill>
                <a:effectLst/>
                <a:uLnTx/>
                <a:uFillTx/>
                <a:latin typeface="Space Grotesk" pitchFamily="2" charset="77"/>
                <a:ea typeface="Space Grotesk SemiBold"/>
                <a:cs typeface="Space Grotesk SemiBold"/>
                <a:sym typeface="Space Grotesk SemiBold"/>
              </a:rPr>
              <a:t>If the documents we produce aren’t accessible, </a:t>
            </a:r>
            <a:r>
              <a:rPr lang="en-US" sz="2800" dirty="0">
                <a:solidFill>
                  <a:srgbClr val="433A4C"/>
                </a:solidFill>
                <a:latin typeface="Space Grotesk SemiBold"/>
                <a:ea typeface="Space Grotesk SemiBold"/>
                <a:cs typeface="Space Grotesk SemiBold"/>
                <a:sym typeface="Space Grotesk SemiBold"/>
              </a:rPr>
              <a:t>we’re already closing the door before anyone arrives.</a:t>
            </a:r>
            <a:endParaRPr kumimoji="0" lang="en-US" sz="28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2" name="divider">
            <a:extLst>
              <a:ext uri="{FF2B5EF4-FFF2-40B4-BE49-F238E27FC236}">
                <a16:creationId xmlns:a16="http://schemas.microsoft.com/office/drawing/2014/main" id="{5C322F76-8D9B-6468-794E-A38EA9A16303}"/>
              </a:ext>
              <a:ext uri="{C183D7F6-B498-43B3-948B-1728B52AA6E4}">
                <adec:decorative xmlns:adec="http://schemas.microsoft.com/office/drawing/2017/decorative" val="1"/>
              </a:ext>
            </a:extLst>
          </p:cNvPr>
          <p:cNvCxnSpPr>
            <a:cxnSpLocks/>
          </p:cNvCxnSpPr>
          <p:nvPr/>
        </p:nvCxnSpPr>
        <p:spPr>
          <a:xfrm>
            <a:off x="415600" y="4799175"/>
            <a:ext cx="8130735" cy="0"/>
          </a:xfrm>
          <a:prstGeom prst="straightConnector1">
            <a:avLst/>
          </a:prstGeom>
          <a:noFill/>
          <a:ln w="9525" cap="flat" cmpd="sng">
            <a:solidFill>
              <a:srgbClr val="2A2232"/>
            </a:solidFill>
            <a:prstDash val="solid"/>
            <a:round/>
            <a:headEnd type="none" w="med" len="med"/>
            <a:tailEnd type="none" w="med" len="med"/>
          </a:ln>
        </p:spPr>
      </p:cxnSp>
      <p:sp>
        <p:nvSpPr>
          <p:cNvPr id="13" name="page #">
            <a:extLst>
              <a:ext uri="{FF2B5EF4-FFF2-40B4-BE49-F238E27FC236}">
                <a16:creationId xmlns:a16="http://schemas.microsoft.com/office/drawing/2014/main" id="{FC4C2A64-A3C9-AACC-2F16-524023301C62}"/>
              </a:ext>
            </a:extLst>
          </p:cNvPr>
          <p:cNvSpPr txBox="1">
            <a:spLocks noGrp="1"/>
          </p:cNvSpPr>
          <p:nvPr>
            <p:ph type="sldNum" idx="12"/>
          </p:nvPr>
        </p:nvSpPr>
        <p:spPr>
          <a:xfrm>
            <a:off x="8546335" y="4662220"/>
            <a:ext cx="296365"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2A2232"/>
                </a:solidFill>
                <a:ea typeface="DM Sans"/>
                <a:cs typeface="DM Sans"/>
                <a:sym typeface="DM Sans"/>
              </a:rPr>
              <a:t>8</a:t>
            </a:fld>
            <a:endParaRPr sz="800" dirty="0">
              <a:solidFill>
                <a:srgbClr val="2A2232"/>
              </a:solidFill>
              <a:ea typeface="DM Sans"/>
              <a:cs typeface="DM Sans"/>
              <a:sym typeface="DM Sans"/>
            </a:endParaRPr>
          </a:p>
        </p:txBody>
      </p:sp>
    </p:spTree>
    <p:extLst>
      <p:ext uri="{BB962C8B-B14F-4D97-AF65-F5344CB8AC3E}">
        <p14:creationId xmlns:p14="http://schemas.microsoft.com/office/powerpoint/2010/main" val="3923311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991891A9-C0D7-CC57-C069-54F82E02CAAE}"/>
            </a:ext>
          </a:extLst>
        </p:cNvPr>
        <p:cNvGrpSpPr/>
        <p:nvPr/>
      </p:nvGrpSpPr>
      <p:grpSpPr>
        <a:xfrm>
          <a:off x="0" y="0"/>
          <a:ext cx="0" cy="0"/>
          <a:chOff x="0" y="0"/>
          <a:chExt cx="0" cy="0"/>
        </a:xfrm>
      </p:grpSpPr>
      <p:pic>
        <p:nvPicPr>
          <p:cNvPr id="7" name="texture">
            <a:extLst>
              <a:ext uri="{FF2B5EF4-FFF2-40B4-BE49-F238E27FC236}">
                <a16:creationId xmlns:a16="http://schemas.microsoft.com/office/drawing/2014/main" id="{E516B360-4D5A-D7E9-0C73-7971D34BB69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a:blip r:embed="rId3">
            <a:alphaModFix amt="23000"/>
          </a:blip>
          <a:stretch>
            <a:fillRect/>
          </a:stretch>
        </p:blipFill>
        <p:spPr>
          <a:xfrm>
            <a:off x="0" y="0"/>
            <a:ext cx="9144000" cy="5143500"/>
          </a:xfrm>
          <a:prstGeom prst="rect">
            <a:avLst/>
          </a:prstGeom>
          <a:noFill/>
          <a:ln>
            <a:noFill/>
          </a:ln>
        </p:spPr>
      </p:pic>
      <p:sp>
        <p:nvSpPr>
          <p:cNvPr id="437" name="title">
            <a:extLst>
              <a:ext uri="{FF2B5EF4-FFF2-40B4-BE49-F238E27FC236}">
                <a16:creationId xmlns:a16="http://schemas.microsoft.com/office/drawing/2014/main" id="{02EF59E6-009D-9C37-91EB-BDCCF699E479}"/>
              </a:ext>
            </a:extLst>
          </p:cNvPr>
          <p:cNvSpPr>
            <a:spLocks noGrp="1"/>
          </p:cNvSpPr>
          <p:nvPr>
            <p:ph type="title" idx="4294967295"/>
          </p:nvPr>
        </p:nvSpPr>
        <p:spPr>
          <a:xfrm>
            <a:off x="405049" y="229425"/>
            <a:ext cx="8517775" cy="680100"/>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433A4C"/>
                </a:solidFill>
                <a:latin typeface="Space Grotesk SemiBold"/>
                <a:ea typeface="Space Grotesk SemiBold"/>
                <a:cs typeface="Space Grotesk SemiBold"/>
                <a:sym typeface="Space Grotesk SemiBold"/>
              </a:rPr>
              <a:t>Public-Facing Document Formats</a:t>
            </a:r>
            <a:endParaRPr kumimoji="0" lang="en-US" sz="3200" b="0" i="0" u="none" strike="noStrike" kern="0" cap="none" spc="0" normalizeH="0" baseline="0" noProof="0" dirty="0">
              <a:ln>
                <a:noFill/>
              </a:ln>
              <a:solidFill>
                <a:srgbClr val="433A4C"/>
              </a:solidFill>
              <a:effectLst/>
              <a:uLnTx/>
              <a:uFillTx/>
              <a:latin typeface="Space Grotesk SemiBold"/>
              <a:ea typeface="Space Grotesk SemiBold"/>
              <a:cs typeface="Space Grotesk SemiBold"/>
              <a:sym typeface="Space Grotesk SemiBold"/>
            </a:endParaRPr>
          </a:p>
        </p:txBody>
      </p:sp>
      <p:cxnSp>
        <p:nvCxnSpPr>
          <p:cNvPr id="10" name="divider">
            <a:extLst>
              <a:ext uri="{FF2B5EF4-FFF2-40B4-BE49-F238E27FC236}">
                <a16:creationId xmlns:a16="http://schemas.microsoft.com/office/drawing/2014/main" id="{90CAF2AD-C8C1-5A16-B256-C9F929C34789}"/>
              </a:ext>
              <a:ext uri="{C183D7F6-B498-43B3-948B-1728B52AA6E4}">
                <adec:decorative xmlns:adec="http://schemas.microsoft.com/office/drawing/2017/decorative" val="1"/>
              </a:ext>
            </a:extLst>
          </p:cNvPr>
          <p:cNvCxnSpPr>
            <a:cxnSpLocks/>
          </p:cNvCxnSpPr>
          <p:nvPr/>
        </p:nvCxnSpPr>
        <p:spPr>
          <a:xfrm>
            <a:off x="415600" y="868885"/>
            <a:ext cx="8130735" cy="0"/>
          </a:xfrm>
          <a:prstGeom prst="straightConnector1">
            <a:avLst/>
          </a:prstGeom>
          <a:noFill/>
          <a:ln w="9525" cap="flat" cmpd="sng">
            <a:solidFill>
              <a:srgbClr val="2A2232"/>
            </a:solidFill>
            <a:prstDash val="solid"/>
            <a:round/>
            <a:headEnd type="none" w="med" len="med"/>
            <a:tailEnd type="none" w="med" len="med"/>
          </a:ln>
        </p:spPr>
      </p:cxnSp>
      <p:sp>
        <p:nvSpPr>
          <p:cNvPr id="2" name="body copy">
            <a:extLst>
              <a:ext uri="{FF2B5EF4-FFF2-40B4-BE49-F238E27FC236}">
                <a16:creationId xmlns:a16="http://schemas.microsoft.com/office/drawing/2014/main" id="{CF32CA8E-0F82-5DDB-4025-38834C3A850A}"/>
              </a:ext>
            </a:extLst>
          </p:cNvPr>
          <p:cNvSpPr txBox="1">
            <a:spLocks noGrp="1"/>
          </p:cNvSpPr>
          <p:nvPr>
            <p:ph type="subTitle" idx="1"/>
          </p:nvPr>
        </p:nvSpPr>
        <p:spPr>
          <a:xfrm>
            <a:off x="431300" y="1249149"/>
            <a:ext cx="2470200" cy="3025461"/>
          </a:xfrm>
          <a:prstGeom prst="rect">
            <a:avLst/>
          </a:prstGeom>
        </p:spPr>
        <p:txBody>
          <a:bodyPr spcFirstLastPara="1" wrap="square" lIns="91425" tIns="91425" rIns="91425" bIns="91425" anchor="t" anchorCtr="0">
            <a:noAutofit/>
          </a:bodyPr>
          <a:lstStyle/>
          <a:p>
            <a:pPr marL="0" lvl="0" indent="0" algn="l">
              <a:lnSpc>
                <a:spcPct val="115000"/>
              </a:lnSpc>
            </a:pPr>
            <a:r>
              <a:rPr lang="en-US" sz="1600" dirty="0">
                <a:solidFill>
                  <a:srgbClr val="3B3244"/>
                </a:solidFill>
                <a:latin typeface="Space Grotesk Medium" pitchFamily="2" charset="77"/>
              </a:rPr>
              <a:t>Today’s webinar draws upon questions you answered upon registration. When it comes to public-facing document formats, </a:t>
            </a:r>
            <a:r>
              <a:rPr lang="en-US" sz="1600" b="1" dirty="0">
                <a:solidFill>
                  <a:srgbClr val="3B3244"/>
                </a:solidFill>
                <a:latin typeface="Space Grotesk Medium" pitchFamily="2" charset="77"/>
              </a:rPr>
              <a:t>PDFs lead </a:t>
            </a:r>
            <a:r>
              <a:rPr lang="en-US" sz="1600" dirty="0">
                <a:solidFill>
                  <a:srgbClr val="3B3244"/>
                </a:solidFill>
                <a:latin typeface="Space Grotesk Medium" pitchFamily="2" charset="77"/>
              </a:rPr>
              <a:t>by a significant percentage.</a:t>
            </a:r>
          </a:p>
        </p:txBody>
      </p:sp>
      <p:grpSp>
        <p:nvGrpSpPr>
          <p:cNvPr id="3" name="results data viz" descr="A bar chart breaking down key insights from the sample-based accessibility review that have informed today's training. 100% of assets end up as PDFs, 100% of assets include images, 100% of assets include tables, 30% of assets include maps, and 80% of assets started off as templates. ">
            <a:extLst>
              <a:ext uri="{FF2B5EF4-FFF2-40B4-BE49-F238E27FC236}">
                <a16:creationId xmlns:a16="http://schemas.microsoft.com/office/drawing/2014/main" id="{DE10D078-035B-F583-E7A6-6135E6725C06}"/>
              </a:ext>
            </a:extLst>
          </p:cNvPr>
          <p:cNvGrpSpPr/>
          <p:nvPr/>
        </p:nvGrpSpPr>
        <p:grpSpPr>
          <a:xfrm>
            <a:off x="3110474" y="1095221"/>
            <a:ext cx="5435861" cy="3746004"/>
            <a:chOff x="3110474" y="1095221"/>
            <a:chExt cx="5435861" cy="3746004"/>
          </a:xfrm>
        </p:grpSpPr>
        <p:sp>
          <p:nvSpPr>
            <p:cNvPr id="4" name="background">
              <a:extLst>
                <a:ext uri="{FF2B5EF4-FFF2-40B4-BE49-F238E27FC236}">
                  <a16:creationId xmlns:a16="http://schemas.microsoft.com/office/drawing/2014/main" id="{18762A80-5E78-81C4-FF84-874888D84671}"/>
                </a:ext>
              </a:extLst>
            </p:cNvPr>
            <p:cNvSpPr/>
            <p:nvPr/>
          </p:nvSpPr>
          <p:spPr>
            <a:xfrm>
              <a:off x="3139658" y="1095221"/>
              <a:ext cx="2918749" cy="749100"/>
            </a:xfrm>
            <a:prstGeom prst="roundRect">
              <a:avLst>
                <a:gd name="adj" fmla="val 0"/>
              </a:avLst>
            </a:prstGeom>
            <a:solidFill>
              <a:srgbClr val="EDE3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5" name="percentage block">
              <a:extLst>
                <a:ext uri="{FF2B5EF4-FFF2-40B4-BE49-F238E27FC236}">
                  <a16:creationId xmlns:a16="http://schemas.microsoft.com/office/drawing/2014/main" id="{30E62DE9-50DF-D8C0-8C3C-53F2560E5B6D}"/>
                </a:ext>
              </a:extLst>
            </p:cNvPr>
            <p:cNvSpPr/>
            <p:nvPr/>
          </p:nvSpPr>
          <p:spPr>
            <a:xfrm>
              <a:off x="3110475" y="1095325"/>
              <a:ext cx="1380245" cy="749100"/>
            </a:xfrm>
            <a:prstGeom prst="roundRect">
              <a:avLst>
                <a:gd name="adj" fmla="val 0"/>
              </a:avLst>
            </a:prstGeom>
            <a:solidFill>
              <a:srgbClr val="433A4C"/>
            </a:solidFill>
            <a:ln>
              <a:noFill/>
            </a:ln>
          </p:spPr>
          <p:txBody>
            <a:bodyPr spcFirstLastPara="1" wrap="square" lIns="137150" tIns="0" rIns="0" bIns="0" anchor="ctr" anchorCtr="0">
              <a:noAutofit/>
            </a:bodyPr>
            <a:lstStyle/>
            <a:p>
              <a:pPr marL="0" lvl="0" indent="0" algn="l" rtl="0">
                <a:spcBef>
                  <a:spcPts val="0"/>
                </a:spcBef>
                <a:spcAft>
                  <a:spcPts val="0"/>
                </a:spcAft>
                <a:buNone/>
              </a:pPr>
              <a:endParaRPr sz="4400">
                <a:latin typeface="Space Grotesk Medium"/>
                <a:ea typeface="Space Grotesk Medium"/>
                <a:cs typeface="Space Grotesk Medium"/>
                <a:sym typeface="Space Grotesk Medium"/>
              </a:endParaRPr>
            </a:p>
          </p:txBody>
        </p:sp>
        <p:sp>
          <p:nvSpPr>
            <p:cNvPr id="6" name="percentage">
              <a:extLst>
                <a:ext uri="{FF2B5EF4-FFF2-40B4-BE49-F238E27FC236}">
                  <a16:creationId xmlns:a16="http://schemas.microsoft.com/office/drawing/2014/main" id="{07B4ABCC-2772-8C16-446E-16B155A788EA}"/>
                </a:ext>
              </a:extLst>
            </p:cNvPr>
            <p:cNvSpPr/>
            <p:nvPr/>
          </p:nvSpPr>
          <p:spPr>
            <a:xfrm>
              <a:off x="4856014" y="1180500"/>
              <a:ext cx="1048800" cy="562800"/>
            </a:xfrm>
            <a:prstGeom prst="roundRect">
              <a:avLst>
                <a:gd name="adj" fmla="val 0"/>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3200" dirty="0">
                  <a:solidFill>
                    <a:srgbClr val="3B3244"/>
                  </a:solidFill>
                  <a:latin typeface="Space Grotesk Medium"/>
                  <a:ea typeface="Space Grotesk Medium"/>
                  <a:cs typeface="Space Grotesk Medium"/>
                  <a:sym typeface="Space Grotesk Medium"/>
                </a:rPr>
                <a:t>47%</a:t>
              </a:r>
              <a:endParaRPr sz="3200" dirty="0">
                <a:solidFill>
                  <a:srgbClr val="3B3244"/>
                </a:solidFill>
                <a:latin typeface="Space Grotesk Medium"/>
                <a:ea typeface="Space Grotesk Medium"/>
                <a:cs typeface="Space Grotesk Medium"/>
                <a:sym typeface="Space Grotesk Medium"/>
              </a:endParaRPr>
            </a:p>
          </p:txBody>
        </p:sp>
        <p:sp>
          <p:nvSpPr>
            <p:cNvPr id="8" name="survey response theme">
              <a:extLst>
                <a:ext uri="{FF2B5EF4-FFF2-40B4-BE49-F238E27FC236}">
                  <a16:creationId xmlns:a16="http://schemas.microsoft.com/office/drawing/2014/main" id="{9E234251-09D7-7969-C8EC-7F1E17D2AAF8}"/>
                </a:ext>
              </a:extLst>
            </p:cNvPr>
            <p:cNvSpPr txBox="1"/>
            <p:nvPr/>
          </p:nvSpPr>
          <p:spPr>
            <a:xfrm>
              <a:off x="6168299" y="1323346"/>
              <a:ext cx="2291100" cy="30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200" dirty="0">
                  <a:latin typeface="Space Grotesk Medium"/>
                  <a:ea typeface="Space Grotesk Medium"/>
                  <a:cs typeface="Space Grotesk Medium"/>
                  <a:sym typeface="Space Grotesk Medium"/>
                </a:rPr>
                <a:t>share as PDF documents</a:t>
              </a:r>
              <a:endParaRPr sz="1200" dirty="0">
                <a:latin typeface="Space Grotesk Medium"/>
                <a:ea typeface="Space Grotesk Medium"/>
                <a:cs typeface="Space Grotesk Medium"/>
                <a:sym typeface="Space Grotesk Medium"/>
              </a:endParaRPr>
            </a:p>
          </p:txBody>
        </p:sp>
        <p:sp>
          <p:nvSpPr>
            <p:cNvPr id="9" name="background">
              <a:extLst>
                <a:ext uri="{FF2B5EF4-FFF2-40B4-BE49-F238E27FC236}">
                  <a16:creationId xmlns:a16="http://schemas.microsoft.com/office/drawing/2014/main" id="{7ED02FDA-4D4B-454D-10EA-037F81E356B3}"/>
                </a:ext>
              </a:extLst>
            </p:cNvPr>
            <p:cNvSpPr/>
            <p:nvPr/>
          </p:nvSpPr>
          <p:spPr>
            <a:xfrm>
              <a:off x="3139658" y="1844421"/>
              <a:ext cx="2918749" cy="749100"/>
            </a:xfrm>
            <a:prstGeom prst="roundRect">
              <a:avLst>
                <a:gd name="adj" fmla="val 0"/>
              </a:avLst>
            </a:prstGeom>
            <a:solidFill>
              <a:srgbClr val="EDE3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11" name="percentage block">
              <a:extLst>
                <a:ext uri="{FF2B5EF4-FFF2-40B4-BE49-F238E27FC236}">
                  <a16:creationId xmlns:a16="http://schemas.microsoft.com/office/drawing/2014/main" id="{A53776BF-864D-6575-644A-DCEE3567F084}"/>
                </a:ext>
              </a:extLst>
            </p:cNvPr>
            <p:cNvSpPr/>
            <p:nvPr/>
          </p:nvSpPr>
          <p:spPr>
            <a:xfrm>
              <a:off x="3110474" y="1844525"/>
              <a:ext cx="449165" cy="749100"/>
            </a:xfrm>
            <a:prstGeom prst="roundRect">
              <a:avLst>
                <a:gd name="adj" fmla="val 0"/>
              </a:avLst>
            </a:prstGeom>
            <a:solidFill>
              <a:srgbClr val="C27BA0"/>
            </a:solidFill>
            <a:ln>
              <a:noFill/>
            </a:ln>
          </p:spPr>
          <p:txBody>
            <a:bodyPr spcFirstLastPara="1" wrap="square" lIns="137150" tIns="0" rIns="0" bIns="0" anchor="ctr" anchorCtr="0">
              <a:noAutofit/>
            </a:bodyPr>
            <a:lstStyle/>
            <a:p>
              <a:pPr marL="0" lvl="0" indent="0" algn="l" rtl="0">
                <a:spcBef>
                  <a:spcPts val="0"/>
                </a:spcBef>
                <a:spcAft>
                  <a:spcPts val="0"/>
                </a:spcAft>
                <a:buNone/>
              </a:pPr>
              <a:endParaRPr sz="4400" dirty="0">
                <a:latin typeface="Space Grotesk Medium"/>
                <a:ea typeface="Space Grotesk Medium"/>
                <a:cs typeface="Space Grotesk Medium"/>
                <a:sym typeface="Space Grotesk Medium"/>
              </a:endParaRPr>
            </a:p>
          </p:txBody>
        </p:sp>
        <p:sp>
          <p:nvSpPr>
            <p:cNvPr id="14" name="percentage">
              <a:extLst>
                <a:ext uri="{FF2B5EF4-FFF2-40B4-BE49-F238E27FC236}">
                  <a16:creationId xmlns:a16="http://schemas.microsoft.com/office/drawing/2014/main" id="{F46F37D6-A1D2-B919-7A93-FC1F65952BAD}"/>
                </a:ext>
              </a:extLst>
            </p:cNvPr>
            <p:cNvSpPr/>
            <p:nvPr/>
          </p:nvSpPr>
          <p:spPr>
            <a:xfrm>
              <a:off x="4856014" y="1929700"/>
              <a:ext cx="1048800" cy="562800"/>
            </a:xfrm>
            <a:prstGeom prst="roundRect">
              <a:avLst>
                <a:gd name="adj" fmla="val 0"/>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3200" dirty="0">
                  <a:solidFill>
                    <a:srgbClr val="3B3244"/>
                  </a:solidFill>
                  <a:latin typeface="Space Grotesk Medium"/>
                  <a:ea typeface="Space Grotesk Medium"/>
                  <a:cs typeface="Space Grotesk Medium"/>
                  <a:sym typeface="Space Grotesk Medium"/>
                </a:rPr>
                <a:t>18%</a:t>
              </a:r>
              <a:endParaRPr sz="3200" dirty="0">
                <a:solidFill>
                  <a:srgbClr val="3B3244"/>
                </a:solidFill>
                <a:latin typeface="Space Grotesk Medium"/>
                <a:ea typeface="Space Grotesk Medium"/>
                <a:cs typeface="Space Grotesk Medium"/>
                <a:sym typeface="Space Grotesk Medium"/>
              </a:endParaRPr>
            </a:p>
          </p:txBody>
        </p:sp>
        <p:sp>
          <p:nvSpPr>
            <p:cNvPr id="15" name="survey response theme">
              <a:extLst>
                <a:ext uri="{FF2B5EF4-FFF2-40B4-BE49-F238E27FC236}">
                  <a16:creationId xmlns:a16="http://schemas.microsoft.com/office/drawing/2014/main" id="{828764B2-3401-5C93-476B-29063C389D2C}"/>
                </a:ext>
              </a:extLst>
            </p:cNvPr>
            <p:cNvSpPr txBox="1"/>
            <p:nvPr/>
          </p:nvSpPr>
          <p:spPr>
            <a:xfrm>
              <a:off x="6168299" y="2072546"/>
              <a:ext cx="2291100" cy="307800"/>
            </a:xfrm>
            <a:prstGeom prst="rect">
              <a:avLst/>
            </a:prstGeom>
            <a:noFill/>
            <a:ln>
              <a:noFill/>
            </a:ln>
          </p:spPr>
          <p:txBody>
            <a:bodyPr spcFirstLastPara="1" wrap="square" lIns="0" tIns="0" rIns="0" bIns="0" anchor="ctr" anchorCtr="0">
              <a:noAutofit/>
            </a:bodyPr>
            <a:lstStyle/>
            <a:p>
              <a:pPr lvl="0"/>
              <a:r>
                <a:rPr lang="en-US" sz="1200" dirty="0">
                  <a:latin typeface="Space Grotesk Medium"/>
                  <a:ea typeface="Space Grotesk Medium"/>
                  <a:cs typeface="Space Grotesk Medium"/>
                  <a:sym typeface="Space Grotesk Medium"/>
                </a:rPr>
                <a:t>share as Word documents</a:t>
              </a:r>
              <a:endParaRPr sz="1200" dirty="0">
                <a:latin typeface="Space Grotesk Medium"/>
                <a:ea typeface="Space Grotesk Medium"/>
                <a:cs typeface="Space Grotesk Medium"/>
                <a:sym typeface="Space Grotesk Medium"/>
              </a:endParaRPr>
            </a:p>
          </p:txBody>
        </p:sp>
        <p:sp>
          <p:nvSpPr>
            <p:cNvPr id="16" name="background">
              <a:extLst>
                <a:ext uri="{FF2B5EF4-FFF2-40B4-BE49-F238E27FC236}">
                  <a16:creationId xmlns:a16="http://schemas.microsoft.com/office/drawing/2014/main" id="{A4624CF2-467F-43FA-E01B-56542A313469}"/>
                </a:ext>
              </a:extLst>
            </p:cNvPr>
            <p:cNvSpPr/>
            <p:nvPr/>
          </p:nvSpPr>
          <p:spPr>
            <a:xfrm>
              <a:off x="3139658" y="2593621"/>
              <a:ext cx="2918749" cy="749100"/>
            </a:xfrm>
            <a:prstGeom prst="roundRect">
              <a:avLst>
                <a:gd name="adj" fmla="val 0"/>
              </a:avLst>
            </a:prstGeom>
            <a:solidFill>
              <a:srgbClr val="EDE3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17" name="percentage block">
              <a:extLst>
                <a:ext uri="{FF2B5EF4-FFF2-40B4-BE49-F238E27FC236}">
                  <a16:creationId xmlns:a16="http://schemas.microsoft.com/office/drawing/2014/main" id="{599F2368-44B9-9017-3B0A-643ED32E6FB7}"/>
                </a:ext>
              </a:extLst>
            </p:cNvPr>
            <p:cNvSpPr/>
            <p:nvPr/>
          </p:nvSpPr>
          <p:spPr>
            <a:xfrm>
              <a:off x="3110475" y="2593725"/>
              <a:ext cx="364246" cy="749100"/>
            </a:xfrm>
            <a:prstGeom prst="roundRect">
              <a:avLst>
                <a:gd name="adj" fmla="val 0"/>
              </a:avLst>
            </a:prstGeom>
            <a:solidFill>
              <a:srgbClr val="ECBC55"/>
            </a:solidFill>
            <a:ln>
              <a:noFill/>
            </a:ln>
          </p:spPr>
          <p:txBody>
            <a:bodyPr spcFirstLastPara="1" wrap="square" lIns="137150" tIns="0" rIns="0" bIns="0" anchor="ctr" anchorCtr="0">
              <a:noAutofit/>
            </a:bodyPr>
            <a:lstStyle/>
            <a:p>
              <a:pPr marL="0" lvl="0" indent="0" algn="l" rtl="0">
                <a:spcBef>
                  <a:spcPts val="0"/>
                </a:spcBef>
                <a:spcAft>
                  <a:spcPts val="0"/>
                </a:spcAft>
                <a:buNone/>
              </a:pPr>
              <a:endParaRPr sz="4400">
                <a:latin typeface="Space Grotesk Medium"/>
                <a:ea typeface="Space Grotesk Medium"/>
                <a:cs typeface="Space Grotesk Medium"/>
                <a:sym typeface="Space Grotesk Medium"/>
              </a:endParaRPr>
            </a:p>
          </p:txBody>
        </p:sp>
        <p:sp>
          <p:nvSpPr>
            <p:cNvPr id="18" name="percentage">
              <a:extLst>
                <a:ext uri="{FF2B5EF4-FFF2-40B4-BE49-F238E27FC236}">
                  <a16:creationId xmlns:a16="http://schemas.microsoft.com/office/drawing/2014/main" id="{8844102C-F04A-9F7E-73AA-FBC3B61EFE58}"/>
                </a:ext>
              </a:extLst>
            </p:cNvPr>
            <p:cNvSpPr/>
            <p:nvPr/>
          </p:nvSpPr>
          <p:spPr>
            <a:xfrm>
              <a:off x="4856014" y="2678900"/>
              <a:ext cx="1048800" cy="562800"/>
            </a:xfrm>
            <a:prstGeom prst="roundRect">
              <a:avLst>
                <a:gd name="adj" fmla="val 0"/>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3200" dirty="0">
                  <a:solidFill>
                    <a:srgbClr val="433A4C"/>
                  </a:solidFill>
                  <a:latin typeface="Space Grotesk Medium"/>
                  <a:ea typeface="Space Grotesk Medium"/>
                  <a:cs typeface="Space Grotesk Medium"/>
                  <a:sym typeface="Space Grotesk Medium"/>
                </a:rPr>
                <a:t>12%</a:t>
              </a:r>
              <a:endParaRPr sz="3200" dirty="0">
                <a:solidFill>
                  <a:srgbClr val="433A4C"/>
                </a:solidFill>
                <a:latin typeface="Space Grotesk Medium"/>
                <a:ea typeface="Space Grotesk Medium"/>
                <a:cs typeface="Space Grotesk Medium"/>
                <a:sym typeface="Space Grotesk Medium"/>
              </a:endParaRPr>
            </a:p>
          </p:txBody>
        </p:sp>
        <p:sp>
          <p:nvSpPr>
            <p:cNvPr id="19" name="survey response theme">
              <a:extLst>
                <a:ext uri="{FF2B5EF4-FFF2-40B4-BE49-F238E27FC236}">
                  <a16:creationId xmlns:a16="http://schemas.microsoft.com/office/drawing/2014/main" id="{71B4377A-F548-65F2-1286-BC13E114CF1D}"/>
                </a:ext>
              </a:extLst>
            </p:cNvPr>
            <p:cNvSpPr txBox="1"/>
            <p:nvPr/>
          </p:nvSpPr>
          <p:spPr>
            <a:xfrm>
              <a:off x="6168299" y="2821746"/>
              <a:ext cx="2291100" cy="307800"/>
            </a:xfrm>
            <a:prstGeom prst="rect">
              <a:avLst/>
            </a:prstGeom>
            <a:noFill/>
            <a:ln>
              <a:noFill/>
            </a:ln>
          </p:spPr>
          <p:txBody>
            <a:bodyPr spcFirstLastPara="1" wrap="square" lIns="0" tIns="0" rIns="0" bIns="0" anchor="ctr" anchorCtr="0">
              <a:noAutofit/>
            </a:bodyPr>
            <a:lstStyle/>
            <a:p>
              <a:pPr lvl="0"/>
              <a:r>
                <a:rPr lang="en-US" sz="1200" dirty="0">
                  <a:latin typeface="Space Grotesk Medium"/>
                  <a:ea typeface="Space Grotesk Medium"/>
                  <a:cs typeface="Space Grotesk Medium"/>
                  <a:sym typeface="Space Grotesk Medium"/>
                </a:rPr>
                <a:t>share as Google docs/sheets</a:t>
              </a:r>
            </a:p>
          </p:txBody>
        </p:sp>
        <p:sp>
          <p:nvSpPr>
            <p:cNvPr id="20" name="background">
              <a:extLst>
                <a:ext uri="{FF2B5EF4-FFF2-40B4-BE49-F238E27FC236}">
                  <a16:creationId xmlns:a16="http://schemas.microsoft.com/office/drawing/2014/main" id="{A114C840-2060-F468-9F4A-B3D4B17026B0}"/>
                </a:ext>
              </a:extLst>
            </p:cNvPr>
            <p:cNvSpPr/>
            <p:nvPr/>
          </p:nvSpPr>
          <p:spPr>
            <a:xfrm>
              <a:off x="3139658" y="3342821"/>
              <a:ext cx="2918749" cy="749100"/>
            </a:xfrm>
            <a:prstGeom prst="roundRect">
              <a:avLst>
                <a:gd name="adj" fmla="val 0"/>
              </a:avLst>
            </a:prstGeom>
            <a:solidFill>
              <a:srgbClr val="EDE3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21" name="percentage block">
              <a:extLst>
                <a:ext uri="{FF2B5EF4-FFF2-40B4-BE49-F238E27FC236}">
                  <a16:creationId xmlns:a16="http://schemas.microsoft.com/office/drawing/2014/main" id="{1FEC0267-6430-98A4-19A6-5489BB395599}"/>
                </a:ext>
              </a:extLst>
            </p:cNvPr>
            <p:cNvSpPr/>
            <p:nvPr/>
          </p:nvSpPr>
          <p:spPr>
            <a:xfrm>
              <a:off x="3110475" y="3342925"/>
              <a:ext cx="169862" cy="749100"/>
            </a:xfrm>
            <a:prstGeom prst="roundRect">
              <a:avLst>
                <a:gd name="adj" fmla="val 0"/>
              </a:avLst>
            </a:prstGeom>
            <a:solidFill>
              <a:srgbClr val="DD7E6B"/>
            </a:solidFill>
            <a:ln>
              <a:noFill/>
            </a:ln>
          </p:spPr>
          <p:txBody>
            <a:bodyPr spcFirstLastPara="1" wrap="square" lIns="137150" tIns="0" rIns="0" bIns="0" anchor="ctr" anchorCtr="0">
              <a:noAutofit/>
            </a:bodyPr>
            <a:lstStyle/>
            <a:p>
              <a:pPr marL="0" lvl="0" indent="0" algn="l" rtl="0">
                <a:spcBef>
                  <a:spcPts val="0"/>
                </a:spcBef>
                <a:spcAft>
                  <a:spcPts val="0"/>
                </a:spcAft>
                <a:buNone/>
              </a:pPr>
              <a:endParaRPr sz="4400">
                <a:latin typeface="Space Grotesk Medium"/>
                <a:ea typeface="Space Grotesk Medium"/>
                <a:cs typeface="Space Grotesk Medium"/>
                <a:sym typeface="Space Grotesk Medium"/>
              </a:endParaRPr>
            </a:p>
          </p:txBody>
        </p:sp>
        <p:sp>
          <p:nvSpPr>
            <p:cNvPr id="22" name="percentage">
              <a:extLst>
                <a:ext uri="{FF2B5EF4-FFF2-40B4-BE49-F238E27FC236}">
                  <a16:creationId xmlns:a16="http://schemas.microsoft.com/office/drawing/2014/main" id="{5D6CB9EE-AAFA-D25C-FCBC-EED434C385AB}"/>
                </a:ext>
              </a:extLst>
            </p:cNvPr>
            <p:cNvSpPr/>
            <p:nvPr/>
          </p:nvSpPr>
          <p:spPr>
            <a:xfrm>
              <a:off x="4856014" y="3428100"/>
              <a:ext cx="1048800" cy="562800"/>
            </a:xfrm>
            <a:prstGeom prst="roundRect">
              <a:avLst>
                <a:gd name="adj" fmla="val 0"/>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3200" dirty="0">
                  <a:solidFill>
                    <a:srgbClr val="433A4C"/>
                  </a:solidFill>
                  <a:latin typeface="Space Grotesk Medium"/>
                  <a:ea typeface="Space Grotesk Medium"/>
                  <a:cs typeface="Space Grotesk Medium"/>
                  <a:sym typeface="Space Grotesk Medium"/>
                </a:rPr>
                <a:t>8%</a:t>
              </a:r>
              <a:endParaRPr sz="3200" dirty="0">
                <a:solidFill>
                  <a:srgbClr val="433A4C"/>
                </a:solidFill>
                <a:latin typeface="Space Grotesk Medium"/>
                <a:ea typeface="Space Grotesk Medium"/>
                <a:cs typeface="Space Grotesk Medium"/>
                <a:sym typeface="Space Grotesk Medium"/>
              </a:endParaRPr>
            </a:p>
          </p:txBody>
        </p:sp>
        <p:sp>
          <p:nvSpPr>
            <p:cNvPr id="23" name="survey response theme">
              <a:extLst>
                <a:ext uri="{FF2B5EF4-FFF2-40B4-BE49-F238E27FC236}">
                  <a16:creationId xmlns:a16="http://schemas.microsoft.com/office/drawing/2014/main" id="{DF897829-E11A-354A-609B-8FED557E854F}"/>
                </a:ext>
              </a:extLst>
            </p:cNvPr>
            <p:cNvSpPr txBox="1"/>
            <p:nvPr/>
          </p:nvSpPr>
          <p:spPr>
            <a:xfrm>
              <a:off x="6168299" y="3570946"/>
              <a:ext cx="2291100" cy="30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200" dirty="0">
                  <a:latin typeface="Space Grotesk Medium"/>
                  <a:ea typeface="Space Grotesk Medium"/>
                  <a:cs typeface="Space Grotesk Medium"/>
                  <a:sym typeface="Space Grotesk Medium"/>
                </a:rPr>
                <a:t>s</a:t>
              </a:r>
              <a:r>
                <a:rPr lang="en" sz="1200" dirty="0">
                  <a:latin typeface="Space Grotesk Medium"/>
                  <a:ea typeface="Space Grotesk Medium"/>
                  <a:cs typeface="Space Grotesk Medium"/>
                  <a:sym typeface="Space Grotesk Medium"/>
                </a:rPr>
                <a:t>hare Excel spreadsheets</a:t>
              </a:r>
              <a:endParaRPr sz="1200" dirty="0">
                <a:latin typeface="Space Grotesk Medium"/>
                <a:ea typeface="Space Grotesk Medium"/>
                <a:cs typeface="Space Grotesk Medium"/>
                <a:sym typeface="Space Grotesk Medium"/>
              </a:endParaRPr>
            </a:p>
          </p:txBody>
        </p:sp>
        <p:sp>
          <p:nvSpPr>
            <p:cNvPr id="24" name="background">
              <a:extLst>
                <a:ext uri="{FF2B5EF4-FFF2-40B4-BE49-F238E27FC236}">
                  <a16:creationId xmlns:a16="http://schemas.microsoft.com/office/drawing/2014/main" id="{A19C7C5C-95B2-AA22-C77A-F2FD5121C645}"/>
                </a:ext>
              </a:extLst>
            </p:cNvPr>
            <p:cNvSpPr/>
            <p:nvPr/>
          </p:nvSpPr>
          <p:spPr>
            <a:xfrm>
              <a:off x="3139658" y="4092021"/>
              <a:ext cx="2918749" cy="749100"/>
            </a:xfrm>
            <a:prstGeom prst="roundRect">
              <a:avLst>
                <a:gd name="adj" fmla="val 0"/>
              </a:avLst>
            </a:prstGeom>
            <a:solidFill>
              <a:srgbClr val="EDE3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ace Grotesk"/>
                <a:ea typeface="Space Grotesk"/>
                <a:cs typeface="Space Grotesk"/>
                <a:sym typeface="Space Grotesk"/>
              </a:endParaRPr>
            </a:p>
          </p:txBody>
        </p:sp>
        <p:sp>
          <p:nvSpPr>
            <p:cNvPr id="25" name="percentage block">
              <a:extLst>
                <a:ext uri="{FF2B5EF4-FFF2-40B4-BE49-F238E27FC236}">
                  <a16:creationId xmlns:a16="http://schemas.microsoft.com/office/drawing/2014/main" id="{0489A865-DFA6-1934-6427-70F59F7AD386}"/>
                </a:ext>
              </a:extLst>
            </p:cNvPr>
            <p:cNvSpPr/>
            <p:nvPr/>
          </p:nvSpPr>
          <p:spPr>
            <a:xfrm>
              <a:off x="3110474" y="4092125"/>
              <a:ext cx="140727" cy="749100"/>
            </a:xfrm>
            <a:prstGeom prst="roundRect">
              <a:avLst>
                <a:gd name="adj" fmla="val 0"/>
              </a:avLst>
            </a:prstGeom>
            <a:solidFill>
              <a:schemeClr val="accent1"/>
            </a:solidFill>
            <a:ln>
              <a:noFill/>
            </a:ln>
          </p:spPr>
          <p:txBody>
            <a:bodyPr spcFirstLastPara="1" wrap="square" lIns="137150" tIns="0" rIns="0" bIns="0" anchor="ctr" anchorCtr="0">
              <a:noAutofit/>
            </a:bodyPr>
            <a:lstStyle/>
            <a:p>
              <a:pPr marL="0" lvl="0" indent="0" algn="l" rtl="0">
                <a:spcBef>
                  <a:spcPts val="0"/>
                </a:spcBef>
                <a:spcAft>
                  <a:spcPts val="0"/>
                </a:spcAft>
                <a:buNone/>
              </a:pPr>
              <a:endParaRPr sz="4400">
                <a:latin typeface="Space Grotesk Medium"/>
                <a:ea typeface="Space Grotesk Medium"/>
                <a:cs typeface="Space Grotesk Medium"/>
                <a:sym typeface="Space Grotesk Medium"/>
              </a:endParaRPr>
            </a:p>
          </p:txBody>
        </p:sp>
        <p:sp>
          <p:nvSpPr>
            <p:cNvPr id="26" name="percentage">
              <a:extLst>
                <a:ext uri="{FF2B5EF4-FFF2-40B4-BE49-F238E27FC236}">
                  <a16:creationId xmlns:a16="http://schemas.microsoft.com/office/drawing/2014/main" id="{EF0240D5-3182-3201-5E3F-07B211E67087}"/>
                </a:ext>
              </a:extLst>
            </p:cNvPr>
            <p:cNvSpPr/>
            <p:nvPr/>
          </p:nvSpPr>
          <p:spPr>
            <a:xfrm>
              <a:off x="4856014" y="4177300"/>
              <a:ext cx="1048800" cy="562800"/>
            </a:xfrm>
            <a:prstGeom prst="roundRect">
              <a:avLst>
                <a:gd name="adj" fmla="val 0"/>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3200" dirty="0">
                  <a:solidFill>
                    <a:srgbClr val="433A4C"/>
                  </a:solidFill>
                  <a:latin typeface="Space Grotesk Medium"/>
                  <a:ea typeface="Space Grotesk Medium"/>
                  <a:cs typeface="Space Grotesk Medium"/>
                  <a:sym typeface="Space Grotesk Medium"/>
                </a:rPr>
                <a:t>3-5%</a:t>
              </a:r>
              <a:endParaRPr sz="3200" dirty="0">
                <a:solidFill>
                  <a:srgbClr val="433A4C"/>
                </a:solidFill>
                <a:latin typeface="Space Grotesk Medium"/>
                <a:ea typeface="Space Grotesk Medium"/>
                <a:cs typeface="Space Grotesk Medium"/>
                <a:sym typeface="Space Grotesk Medium"/>
              </a:endParaRPr>
            </a:p>
          </p:txBody>
        </p:sp>
        <p:sp>
          <p:nvSpPr>
            <p:cNvPr id="27" name="survey response theme">
              <a:extLst>
                <a:ext uri="{FF2B5EF4-FFF2-40B4-BE49-F238E27FC236}">
                  <a16:creationId xmlns:a16="http://schemas.microsoft.com/office/drawing/2014/main" id="{03CE29B8-F0AF-0815-43D0-3588827041AA}"/>
                </a:ext>
              </a:extLst>
            </p:cNvPr>
            <p:cNvSpPr txBox="1"/>
            <p:nvPr/>
          </p:nvSpPr>
          <p:spPr>
            <a:xfrm>
              <a:off x="6168299" y="4320146"/>
              <a:ext cx="2378036" cy="30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200" dirty="0">
                  <a:latin typeface="Space Grotesk Medium"/>
                  <a:ea typeface="Space Grotesk Medium"/>
                  <a:cs typeface="Space Grotesk Medium"/>
                  <a:sym typeface="Space Grotesk Medium"/>
                </a:rPr>
                <a:t>JPG/PNG, Website, Social Media, Canva, Tableau/Dashboards</a:t>
              </a:r>
              <a:endParaRPr sz="1200" dirty="0">
                <a:latin typeface="Space Grotesk Medium"/>
                <a:ea typeface="Space Grotesk Medium"/>
                <a:cs typeface="Space Grotesk Medium"/>
                <a:sym typeface="Space Grotesk Medium"/>
              </a:endParaRPr>
            </a:p>
          </p:txBody>
        </p:sp>
        <p:grpSp>
          <p:nvGrpSpPr>
            <p:cNvPr id="28" name="divider lines">
              <a:extLst>
                <a:ext uri="{FF2B5EF4-FFF2-40B4-BE49-F238E27FC236}">
                  <a16:creationId xmlns:a16="http://schemas.microsoft.com/office/drawing/2014/main" id="{28EDDDEB-4352-E8A8-0983-2E916AC81D36}"/>
                </a:ext>
              </a:extLst>
            </p:cNvPr>
            <p:cNvGrpSpPr/>
            <p:nvPr/>
          </p:nvGrpSpPr>
          <p:grpSpPr>
            <a:xfrm>
              <a:off x="3110522" y="1095227"/>
              <a:ext cx="5392444" cy="3745781"/>
              <a:chOff x="6004200" y="1095222"/>
              <a:chExt cx="2498700" cy="3745781"/>
            </a:xfrm>
          </p:grpSpPr>
          <p:cxnSp>
            <p:nvCxnSpPr>
              <p:cNvPr id="34" name="divider line">
                <a:extLst>
                  <a:ext uri="{FF2B5EF4-FFF2-40B4-BE49-F238E27FC236}">
                    <a16:creationId xmlns:a16="http://schemas.microsoft.com/office/drawing/2014/main" id="{4930B4C6-62AD-6CA0-8F1C-4AACB7D85DE3}"/>
                  </a:ext>
                </a:extLst>
              </p:cNvPr>
              <p:cNvCxnSpPr/>
              <p:nvPr/>
            </p:nvCxnSpPr>
            <p:spPr>
              <a:xfrm>
                <a:off x="6004200" y="109522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5" name="divider line">
                <a:extLst>
                  <a:ext uri="{FF2B5EF4-FFF2-40B4-BE49-F238E27FC236}">
                    <a16:creationId xmlns:a16="http://schemas.microsoft.com/office/drawing/2014/main" id="{32AA4E96-AE6E-49FD-CE70-8B4C3E615447}"/>
                  </a:ext>
                </a:extLst>
              </p:cNvPr>
              <p:cNvCxnSpPr/>
              <p:nvPr/>
            </p:nvCxnSpPr>
            <p:spPr>
              <a:xfrm>
                <a:off x="6004200" y="184442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6" name="divider line">
                <a:extLst>
                  <a:ext uri="{FF2B5EF4-FFF2-40B4-BE49-F238E27FC236}">
                    <a16:creationId xmlns:a16="http://schemas.microsoft.com/office/drawing/2014/main" id="{3BCC5CF3-3B11-4226-B378-367FA915CE31}"/>
                  </a:ext>
                </a:extLst>
              </p:cNvPr>
              <p:cNvCxnSpPr/>
              <p:nvPr/>
            </p:nvCxnSpPr>
            <p:spPr>
              <a:xfrm>
                <a:off x="6004200" y="259362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7" name="divider line">
                <a:extLst>
                  <a:ext uri="{FF2B5EF4-FFF2-40B4-BE49-F238E27FC236}">
                    <a16:creationId xmlns:a16="http://schemas.microsoft.com/office/drawing/2014/main" id="{EFF64864-B4D1-7932-236C-078FD2F6A811}"/>
                  </a:ext>
                </a:extLst>
              </p:cNvPr>
              <p:cNvCxnSpPr/>
              <p:nvPr/>
            </p:nvCxnSpPr>
            <p:spPr>
              <a:xfrm>
                <a:off x="6004200" y="334282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8" name="divider line">
                <a:extLst>
                  <a:ext uri="{FF2B5EF4-FFF2-40B4-BE49-F238E27FC236}">
                    <a16:creationId xmlns:a16="http://schemas.microsoft.com/office/drawing/2014/main" id="{F2627694-25CF-5F95-958C-3312486EECDA}"/>
                  </a:ext>
                </a:extLst>
              </p:cNvPr>
              <p:cNvCxnSpPr/>
              <p:nvPr/>
            </p:nvCxnSpPr>
            <p:spPr>
              <a:xfrm>
                <a:off x="6004200" y="409202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9" name="divider line">
                <a:extLst>
                  <a:ext uri="{FF2B5EF4-FFF2-40B4-BE49-F238E27FC236}">
                    <a16:creationId xmlns:a16="http://schemas.microsoft.com/office/drawing/2014/main" id="{DF559BE1-60AA-F87A-5DA4-1221214E519E}"/>
                  </a:ext>
                </a:extLst>
              </p:cNvPr>
              <p:cNvCxnSpPr/>
              <p:nvPr/>
            </p:nvCxnSpPr>
            <p:spPr>
              <a:xfrm>
                <a:off x="6004200" y="4841002"/>
                <a:ext cx="2498700" cy="0"/>
              </a:xfrm>
              <a:prstGeom prst="straightConnector1">
                <a:avLst/>
              </a:prstGeom>
              <a:noFill/>
              <a:ln w="9525" cap="flat" cmpd="sng">
                <a:solidFill>
                  <a:srgbClr val="C1B4CD"/>
                </a:solidFill>
                <a:prstDash val="solid"/>
                <a:round/>
                <a:headEnd type="none" w="med" len="med"/>
                <a:tailEnd type="none" w="med" len="med"/>
              </a:ln>
            </p:spPr>
          </p:cxnSp>
        </p:grpSp>
        <p:grpSp>
          <p:nvGrpSpPr>
            <p:cNvPr id="29" name="divider lines">
              <a:extLst>
                <a:ext uri="{FF2B5EF4-FFF2-40B4-BE49-F238E27FC236}">
                  <a16:creationId xmlns:a16="http://schemas.microsoft.com/office/drawing/2014/main" id="{D5DD7BE8-B4F0-BFD2-49F4-3ABC22E0C033}"/>
                </a:ext>
              </a:extLst>
            </p:cNvPr>
            <p:cNvGrpSpPr/>
            <p:nvPr/>
          </p:nvGrpSpPr>
          <p:grpSpPr>
            <a:xfrm>
              <a:off x="6004200" y="1844202"/>
              <a:ext cx="2498700" cy="2247600"/>
              <a:chOff x="6004200" y="1844202"/>
              <a:chExt cx="2498700" cy="2247600"/>
            </a:xfrm>
          </p:grpSpPr>
          <p:cxnSp>
            <p:nvCxnSpPr>
              <p:cNvPr id="30" name="divider line">
                <a:extLst>
                  <a:ext uri="{FF2B5EF4-FFF2-40B4-BE49-F238E27FC236}">
                    <a16:creationId xmlns:a16="http://schemas.microsoft.com/office/drawing/2014/main" id="{CCA7ADE9-B70D-F3DB-D70C-4A90B745837C}"/>
                  </a:ext>
                </a:extLst>
              </p:cNvPr>
              <p:cNvCxnSpPr/>
              <p:nvPr/>
            </p:nvCxnSpPr>
            <p:spPr>
              <a:xfrm>
                <a:off x="6004200" y="184420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1" name="divider line">
                <a:extLst>
                  <a:ext uri="{FF2B5EF4-FFF2-40B4-BE49-F238E27FC236}">
                    <a16:creationId xmlns:a16="http://schemas.microsoft.com/office/drawing/2014/main" id="{036D2B23-B19F-D622-0B51-843BFAA7ACD0}"/>
                  </a:ext>
                </a:extLst>
              </p:cNvPr>
              <p:cNvCxnSpPr/>
              <p:nvPr/>
            </p:nvCxnSpPr>
            <p:spPr>
              <a:xfrm>
                <a:off x="6004200" y="259340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2" name="divider line">
                <a:extLst>
                  <a:ext uri="{FF2B5EF4-FFF2-40B4-BE49-F238E27FC236}">
                    <a16:creationId xmlns:a16="http://schemas.microsoft.com/office/drawing/2014/main" id="{74AB31A9-6325-B9D4-98E8-E2FC36B176C2}"/>
                  </a:ext>
                </a:extLst>
              </p:cNvPr>
              <p:cNvCxnSpPr/>
              <p:nvPr/>
            </p:nvCxnSpPr>
            <p:spPr>
              <a:xfrm>
                <a:off x="6004200" y="3342602"/>
                <a:ext cx="2498700" cy="0"/>
              </a:xfrm>
              <a:prstGeom prst="straightConnector1">
                <a:avLst/>
              </a:prstGeom>
              <a:noFill/>
              <a:ln w="9525" cap="flat" cmpd="sng">
                <a:solidFill>
                  <a:srgbClr val="C1B4CD"/>
                </a:solidFill>
                <a:prstDash val="solid"/>
                <a:round/>
                <a:headEnd type="none" w="med" len="med"/>
                <a:tailEnd type="none" w="med" len="med"/>
              </a:ln>
            </p:spPr>
          </p:cxnSp>
          <p:cxnSp>
            <p:nvCxnSpPr>
              <p:cNvPr id="33" name="divider line">
                <a:extLst>
                  <a:ext uri="{FF2B5EF4-FFF2-40B4-BE49-F238E27FC236}">
                    <a16:creationId xmlns:a16="http://schemas.microsoft.com/office/drawing/2014/main" id="{2805EBE9-CB87-6C47-0F60-4FB42CF8C291}"/>
                  </a:ext>
                </a:extLst>
              </p:cNvPr>
              <p:cNvCxnSpPr/>
              <p:nvPr/>
            </p:nvCxnSpPr>
            <p:spPr>
              <a:xfrm>
                <a:off x="6004200" y="4091802"/>
                <a:ext cx="2498700" cy="0"/>
              </a:xfrm>
              <a:prstGeom prst="straightConnector1">
                <a:avLst/>
              </a:prstGeom>
              <a:noFill/>
              <a:ln w="9525" cap="flat" cmpd="sng">
                <a:solidFill>
                  <a:srgbClr val="C1B4CD"/>
                </a:solidFill>
                <a:prstDash val="solid"/>
                <a:round/>
                <a:headEnd type="none" w="med" len="med"/>
                <a:tailEnd type="none" w="med" len="med"/>
              </a:ln>
            </p:spPr>
          </p:cxnSp>
        </p:grpSp>
      </p:grpSp>
      <p:sp>
        <p:nvSpPr>
          <p:cNvPr id="13" name="page #">
            <a:extLst>
              <a:ext uri="{FF2B5EF4-FFF2-40B4-BE49-F238E27FC236}">
                <a16:creationId xmlns:a16="http://schemas.microsoft.com/office/drawing/2014/main" id="{2BDF26B0-763F-FB9F-72DE-C33BA2AA22F3}"/>
              </a:ext>
            </a:extLst>
          </p:cNvPr>
          <p:cNvSpPr txBox="1">
            <a:spLocks noGrp="1"/>
          </p:cNvSpPr>
          <p:nvPr>
            <p:ph type="sldNum" idx="12"/>
          </p:nvPr>
        </p:nvSpPr>
        <p:spPr>
          <a:xfrm>
            <a:off x="8532102" y="4662220"/>
            <a:ext cx="310598"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3B3244"/>
                </a:solidFill>
                <a:ea typeface="DM Sans"/>
                <a:cs typeface="DM Sans"/>
                <a:sym typeface="DM Sans"/>
              </a:rPr>
              <a:t>9</a:t>
            </a:fld>
            <a:endParaRPr sz="800" dirty="0">
              <a:solidFill>
                <a:srgbClr val="3B3244"/>
              </a:solidFill>
              <a:ea typeface="DM Sans"/>
              <a:cs typeface="DM Sans"/>
              <a:sym typeface="DM Sans"/>
            </a:endParaRPr>
          </a:p>
        </p:txBody>
      </p:sp>
    </p:spTree>
    <p:extLst>
      <p:ext uri="{BB962C8B-B14F-4D97-AF65-F5344CB8AC3E}">
        <p14:creationId xmlns:p14="http://schemas.microsoft.com/office/powerpoint/2010/main" val="205174378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entation New Team Member">
  <a:themeElements>
    <a:clrScheme name="Simple Light">
      <a:dk1>
        <a:srgbClr val="000000"/>
      </a:dk1>
      <a:lt1>
        <a:srgbClr val="FFFFFF"/>
      </a:lt1>
      <a:dk2>
        <a:srgbClr val="434343"/>
      </a:dk2>
      <a:lt2>
        <a:srgbClr val="FFFAE6"/>
      </a:lt2>
      <a:accent1>
        <a:srgbClr val="CC6131"/>
      </a:accent1>
      <a:accent2>
        <a:srgbClr val="646F3D"/>
      </a:accent2>
      <a:accent3>
        <a:srgbClr val="3E5072"/>
      </a:accent3>
      <a:accent4>
        <a:srgbClr val="EC7A49"/>
      </a:accent4>
      <a:accent5>
        <a:srgbClr val="B05024"/>
      </a:accent5>
      <a:accent6>
        <a:srgbClr val="C4BEA7"/>
      </a:accent6>
      <a:hlink>
        <a:srgbClr val="1B1B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A44F006-E2BF-3A4D-BB32-FB0B5689CE1B}">
  <we:reference id="wa104380526" version="1.2.0.0" store="en-US" storeType="OMEX"/>
  <we:alternateReferences>
    <we:reference id="WA104380526" version="1.2.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23023</TotalTime>
  <Words>4173</Words>
  <Application>Microsoft Macintosh PowerPoint</Application>
  <PresentationFormat>On-screen Show (16:9)</PresentationFormat>
  <Paragraphs>439</Paragraphs>
  <Slides>52</Slides>
  <Notes>52</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52</vt:i4>
      </vt:variant>
    </vt:vector>
  </HeadingPairs>
  <TitlesOfParts>
    <vt:vector size="70" baseType="lpstr">
      <vt:lpstr>DM Sans</vt:lpstr>
      <vt:lpstr>Space Grotesk SemiBold</vt:lpstr>
      <vt:lpstr>Newsreader SemiBold</vt:lpstr>
      <vt:lpstr>Inter</vt:lpstr>
      <vt:lpstr>Space Grotesk</vt:lpstr>
      <vt:lpstr>Taviraj SemiBold</vt:lpstr>
      <vt:lpstr>Taviraj</vt:lpstr>
      <vt:lpstr>IBM Plex Sans</vt:lpstr>
      <vt:lpstr>Wingdings</vt:lpstr>
      <vt:lpstr>Taviraj Medium</vt:lpstr>
      <vt:lpstr>Taviraj Light</vt:lpstr>
      <vt:lpstr>Inter Light</vt:lpstr>
      <vt:lpstr>Newsreader</vt:lpstr>
      <vt:lpstr>Newsreader Light</vt:lpstr>
      <vt:lpstr>Arial</vt:lpstr>
      <vt:lpstr>Space Grotesk Medium</vt:lpstr>
      <vt:lpstr>Simple Light</vt:lpstr>
      <vt:lpstr>Orientation New Team Member</vt:lpstr>
      <vt:lpstr>Authoring Accessible Documents</vt:lpstr>
      <vt:lpstr>Accessibility check</vt:lpstr>
      <vt:lpstr>Agenda</vt:lpstr>
      <vt:lpstr>What to expect</vt:lpstr>
      <vt:lpstr>Digital Accessibility  Overview</vt:lpstr>
      <vt:lpstr>Digital Accessibility </vt:lpstr>
      <vt:lpstr>Disabilities are a Sizeable Minority</vt:lpstr>
      <vt:lpstr>Destination Stewardship</vt:lpstr>
      <vt:lpstr>Public-Facing Document Formats</vt:lpstr>
      <vt:lpstr>Tools Used to Author Documents</vt:lpstr>
      <vt:lpstr>Training Goals</vt:lpstr>
      <vt:lpstr>The Accessible Source File Mindset</vt:lpstr>
      <vt:lpstr>Ideal Use of Accessibility Features</vt:lpstr>
      <vt:lpstr>PDFs Inherit Accessible Elements </vt:lpstr>
      <vt:lpstr>Accessibility Features at the Source</vt:lpstr>
      <vt:lpstr>Accessibility Starts in the Source File</vt:lpstr>
      <vt:lpstr>Accessible authoring from the start means  no remediation, no rework—just documents that work for everyone.</vt:lpstr>
      <vt:lpstr>Support all the ways people consume digital information </vt:lpstr>
      <vt:lpstr>What Makes and Breaks  Document Accessibility?</vt:lpstr>
      <vt:lpstr>What Breaks Document Accessibility?</vt:lpstr>
      <vt:lpstr>What Makes Document Accessibility?</vt:lpstr>
      <vt:lpstr>Microsoft Word</vt:lpstr>
      <vt:lpstr>Heading Styles</vt:lpstr>
      <vt:lpstr>Lists</vt:lpstr>
      <vt:lpstr>Tables</vt:lpstr>
      <vt:lpstr>Alt Text</vt:lpstr>
      <vt:lpstr>Accessibility Checker</vt:lpstr>
      <vt:lpstr>Questions &amp; Answers</vt:lpstr>
      <vt:lpstr>Exporting Accessible  PDFs</vt:lpstr>
      <vt:lpstr>Export vs. Print to PDF</vt:lpstr>
      <vt:lpstr>Hyperlinks</vt:lpstr>
      <vt:lpstr>Quick Check in Acrobat Pro</vt:lpstr>
      <vt:lpstr>Questions &amp; Answers</vt:lpstr>
      <vt:lpstr>Alt Text In Practice</vt:lpstr>
      <vt:lpstr>What is Alt Text?</vt:lpstr>
      <vt:lpstr>What is an Image Description?</vt:lpstr>
      <vt:lpstr>Demo: Photo</vt:lpstr>
      <vt:lpstr>Alt Text Example for a Photo</vt:lpstr>
      <vt:lpstr>Demo: Data Rich Images</vt:lpstr>
      <vt:lpstr>Image Description for Data Rich Image</vt:lpstr>
      <vt:lpstr>Demo: Maps</vt:lpstr>
      <vt:lpstr>Alt Text Example for a Map</vt:lpstr>
      <vt:lpstr>Demo: Decorative Images</vt:lpstr>
      <vt:lpstr>Accessibility Checklists</vt:lpstr>
      <vt:lpstr>Checklists</vt:lpstr>
      <vt:lpstr>Five Export New Habits: Word Documents</vt:lpstr>
      <vt:lpstr>Five Export New Habits: PowerPoint</vt:lpstr>
      <vt:lpstr>Resources</vt:lpstr>
      <vt:lpstr>Questions &amp; Answers</vt:lpstr>
      <vt:lpstr>Ask an Expert sponsored by Travel Oregon</vt:lpstr>
      <vt:lpstr>Digital Tourism Accessibility Snapshot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Jen Macias De La Parra</cp:lastModifiedBy>
  <cp:revision>89</cp:revision>
  <dcterms:modified xsi:type="dcterms:W3CDTF">2026-06-25T18:50:12Z</dcterms:modified>
</cp:coreProperties>
</file>